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2.xml" ContentType="application/vnd.openxmlformats-officedocument.presentationml.tags+xml"/>
  <Override PartName="/ppt/tags/tag23.xml" ContentType="application/vnd.openxmlformats-officedocument.presentationml.tags+xml"/>
  <Override PartName="/ppt/notesSlides/notesSlide1.xml" ContentType="application/vnd.openxmlformats-officedocument.presentationml.notesSlide+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47" r:id="rId6"/>
  </p:sldMasterIdLst>
  <p:notesMasterIdLst>
    <p:notesMasterId r:id="rId13"/>
  </p:notesMasterIdLst>
  <p:handoutMasterIdLst>
    <p:handoutMasterId r:id="rId14"/>
  </p:handoutMasterIdLst>
  <p:sldIdLst>
    <p:sldId id="2147478833" r:id="rId7"/>
    <p:sldId id="2147478851" r:id="rId8"/>
    <p:sldId id="2147478849" r:id="rId9"/>
    <p:sldId id="2147478845" r:id="rId10"/>
    <p:sldId id="2147478847" r:id="rId11"/>
    <p:sldId id="2147478848" r:id="rId12"/>
  </p:sldIdLst>
  <p:sldSz cx="12192000" cy="6858000"/>
  <p:notesSz cx="7315200" cy="96012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6014DA-CB48-4878-909D-6E37E1305D37}">
          <p14:sldIdLst>
            <p14:sldId id="2147478833"/>
            <p14:sldId id="2147478851"/>
            <p14:sldId id="2147478849"/>
            <p14:sldId id="2147478845"/>
            <p14:sldId id="2147478847"/>
            <p14:sldId id="2147478848"/>
          </p14:sldIdLst>
        </p14:section>
      </p14:sectionLst>
    </p:ext>
    <p:ext uri="{EFAFB233-063F-42B5-8137-9DF3F51BA10A}">
      <p15:sldGuideLst xmlns:p15="http://schemas.microsoft.com/office/powerpoint/2012/main">
        <p15:guide id="10" userDrawn="1">
          <p15:clr>
            <a:srgbClr val="A4A3A4"/>
          </p15:clr>
        </p15:guide>
        <p15:guide id="11" orient="horz" pos="216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694B941-EB93-A580-4915-B704C1D06FC6}" name="Vooijs, Tamar" initials="VT" userId="S::tvooijs@deloitte.nl::a622fa0c-fad1-4a96-a160-94b5b88bae4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B9CE"/>
    <a:srgbClr val="464747"/>
    <a:srgbClr val="E0F3EC"/>
    <a:srgbClr val="E1F3EC"/>
    <a:srgbClr val="F9F7F7"/>
    <a:srgbClr val="26890D"/>
    <a:srgbClr val="86BC25"/>
    <a:srgbClr val="43B02A"/>
    <a:srgbClr val="E3E48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6FD4C8-C419-404C-B6DD-86508822776C}" v="6965" dt="2025-02-02T10:41:30.915"/>
    <p1510:client id="{A7C35C71-AB47-4E6C-8F1A-B79F9AB41A39}" v="3068" dt="2025-02-02T11:01:37.954"/>
    <p1510:client id="{CECF2606-67CB-4BB2-8F76-76B12867B1A3}" v="2215" dt="2025-02-02T11:01:26.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542" y="58"/>
      </p:cViewPr>
      <p:guideLst>
        <p:guide/>
        <p:guide orient="horz" pos="2160"/>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2/1/2025</a:t>
            </a:fld>
            <a:endParaRPr lang="en-US">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2/1/2025</a:t>
            </a:fld>
            <a:endParaRPr lang="en-US"/>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a:t>
            </a:fld>
            <a:endParaRPr lang="en-US"/>
          </a:p>
        </p:txBody>
      </p:sp>
    </p:spTree>
    <p:extLst>
      <p:ext uri="{BB962C8B-B14F-4D97-AF65-F5344CB8AC3E}">
        <p14:creationId xmlns:p14="http://schemas.microsoft.com/office/powerpoint/2010/main" val="394709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0F4A2C8-6C88-4E71-83EE-698B9D4FE22F}" type="slidenum">
              <a:rPr lang="en-US" smtClean="0"/>
              <a:pPr/>
              <a:t>2</a:t>
            </a:fld>
            <a:endParaRPr lang="en-US"/>
          </a:p>
        </p:txBody>
      </p:sp>
    </p:spTree>
    <p:extLst>
      <p:ext uri="{BB962C8B-B14F-4D97-AF65-F5344CB8AC3E}">
        <p14:creationId xmlns:p14="http://schemas.microsoft.com/office/powerpoint/2010/main" val="478810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2.emf"/><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oleObject" Target="../embeddings/oleObject9.bin"/><Relationship Id="rId5" Type="http://schemas.openxmlformats.org/officeDocument/2006/relationships/image" Target="../media/image2.emf"/><Relationship Id="rId4" Type="http://schemas.openxmlformats.org/officeDocument/2006/relationships/oleObject" Target="../embeddings/oleObject8.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www.deloitte.com/" TargetMode="External"/><Relationship Id="rId2" Type="http://schemas.openxmlformats.org/officeDocument/2006/relationships/hyperlink" Target="http://www.deloitte.com/about" TargetMode="Externa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www.deloitte.com/" TargetMode="External"/><Relationship Id="rId2" Type="http://schemas.openxmlformats.org/officeDocument/2006/relationships/hyperlink" Target="http://www.deloitte.com/about" TargetMode="External"/><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www.deloitte.com/" TargetMode="External"/><Relationship Id="rId2" Type="http://schemas.openxmlformats.org/officeDocument/2006/relationships/hyperlink" Target="http://www.deloitte.com/about" TargetMode="External"/><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www.deloitte.com/" TargetMode="External"/><Relationship Id="rId2" Type="http://schemas.openxmlformats.org/officeDocument/2006/relationships/hyperlink" Target="http://www.deloitte.com/about"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le Slide - White">
    <p:bg bwMode="gray">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4F81AE-391D-4DB1-87D5-04C9D57967E4}"/>
              </a:ext>
            </a:extLst>
          </p:cNvPr>
          <p:cNvGraphicFramePr>
            <a:graphicFrameLocks noChangeAspect="1"/>
          </p:cNvGraphicFramePr>
          <p:nvPr>
            <p:custDataLst>
              <p:tags r:id="rId1"/>
            </p:custDataLst>
            <p:extLst>
              <p:ext uri="{D42A27DB-BD31-4B8C-83A1-F6EECF244321}">
                <p14:modId xmlns:p14="http://schemas.microsoft.com/office/powerpoint/2010/main" val="12752622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3" name="Object 2" hidden="1">
                        <a:extLst>
                          <a:ext uri="{FF2B5EF4-FFF2-40B4-BE49-F238E27FC236}">
                            <a16:creationId xmlns:a16="http://schemas.microsoft.com/office/drawing/2014/main" id="{344F81AE-391D-4DB1-87D5-04C9D57967E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A869046-2319-4CF7-B75C-596D9007C190}"/>
              </a:ext>
            </a:extLst>
          </p:cNvPr>
          <p:cNvSpPr/>
          <p:nvPr>
            <p:custDataLst>
              <p:tags r:id="rId2"/>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lvl="0" indent="0" algn="ctr">
              <a:lnSpc>
                <a:spcPct val="106000"/>
              </a:lnSpc>
              <a:buFont typeface="Wingdings 2" pitchFamily="18" charset="2"/>
              <a:buNone/>
            </a:pPr>
            <a:endParaRPr lang="en-US" sz="3200" b="0" i="0" baseline="0">
              <a:solidFill>
                <a:schemeClr val="bg1"/>
              </a:solidFill>
              <a:latin typeface="Calibri Light" panose="020F0302020204030204" pitchFamily="34" charset="0"/>
              <a:cs typeface="Calibri Light" panose="020F0302020204030204" pitchFamily="34" charset="0"/>
              <a:sym typeface="Calibri Light" panose="020F0302020204030204" pitchFamily="34" charset="0"/>
            </a:endParaRPr>
          </a:p>
        </p:txBody>
      </p:sp>
      <p:grpSp>
        <p:nvGrpSpPr>
          <p:cNvPr id="30" name="Group 29">
            <a:extLst>
              <a:ext uri="{FF2B5EF4-FFF2-40B4-BE49-F238E27FC236}">
                <a16:creationId xmlns:a16="http://schemas.microsoft.com/office/drawing/2014/main" id="{E9ED29CA-6A60-490D-9D54-EA7CC7AF832C}"/>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Tree>
    <p:extLst>
      <p:ext uri="{BB962C8B-B14F-4D97-AF65-F5344CB8AC3E}">
        <p14:creationId xmlns:p14="http://schemas.microsoft.com/office/powerpoint/2010/main" val="2657432155"/>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Key statement Green 4">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36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2" name="Footer Placeholder 1">
            <a:extLst>
              <a:ext uri="{FF2B5EF4-FFF2-40B4-BE49-F238E27FC236}">
                <a16:creationId xmlns:a16="http://schemas.microsoft.com/office/drawing/2014/main" id="{A3C8DBDB-2F3B-464F-B9FE-AF5425BF4BF5}"/>
              </a:ext>
            </a:extLst>
          </p:cNvPr>
          <p:cNvSpPr>
            <a:spLocks noGrp="1"/>
          </p:cNvSpPr>
          <p:nvPr>
            <p:ph type="ftr" sz="quarter" idx="11"/>
          </p:nvPr>
        </p:nvSpPr>
        <p:spPr/>
        <p:txBody>
          <a:bodyPr/>
          <a:lstStyle>
            <a:lvl1pPr>
              <a:defRPr>
                <a:solidFill>
                  <a:schemeClr val="bg1"/>
                </a:solidFill>
              </a:defRPr>
            </a:lvl1pPr>
          </a:lstStyle>
          <a:p>
            <a:endParaRPr lang="nl-NL"/>
          </a:p>
        </p:txBody>
      </p:sp>
      <p:sp>
        <p:nvSpPr>
          <p:cNvPr id="3" name="Slide Number Placeholder 2">
            <a:extLst>
              <a:ext uri="{FF2B5EF4-FFF2-40B4-BE49-F238E27FC236}">
                <a16:creationId xmlns:a16="http://schemas.microsoft.com/office/drawing/2014/main" id="{E7B38407-B73F-4259-B595-72A560D6F03A}"/>
              </a:ext>
            </a:extLst>
          </p:cNvPr>
          <p:cNvSpPr>
            <a:spLocks noGrp="1"/>
          </p:cNvSpPr>
          <p:nvPr>
            <p:ph type="sldNum" sz="quarter" idx="12"/>
          </p:nvPr>
        </p:nvSpPr>
        <p:spPr/>
        <p:txBody>
          <a:bodyPr/>
          <a:lstStyle>
            <a:lvl1pPr>
              <a:defRPr>
                <a:solidFill>
                  <a:schemeClr val="bg1"/>
                </a:solidFill>
              </a:defRPr>
            </a:lvl1pPr>
          </a:lstStyle>
          <a:p>
            <a:fld id="{91B94E57-4D7A-425A-87EF-3F30C3769FAA}" type="slidenum">
              <a:rPr lang="nl-NL" smtClean="0"/>
              <a:pPr/>
              <a:t>‹#›</a:t>
            </a:fld>
            <a:endParaRPr lang="nl-NL"/>
          </a:p>
        </p:txBody>
      </p:sp>
      <p:sp>
        <p:nvSpPr>
          <p:cNvPr id="8" name="Fußzeilenplatzhalter 7">
            <a:extLst>
              <a:ext uri="{FF2B5EF4-FFF2-40B4-BE49-F238E27FC236}">
                <a16:creationId xmlns:a16="http://schemas.microsoft.com/office/drawing/2014/main" id="{1CC4BD02-A891-4FC4-879E-C4AE8CA1C07E}"/>
              </a:ext>
            </a:extLst>
          </p:cNvPr>
          <p:cNvSpPr txBox="1">
            <a:spLocks/>
          </p:cNvSpPr>
          <p:nvPr/>
        </p:nvSpPr>
        <p:spPr>
          <a:xfrm>
            <a:off x="511175" y="6515399"/>
            <a:ext cx="1782112" cy="153961"/>
          </a:xfrm>
          <a:prstGeom prst="rect">
            <a:avLst/>
          </a:prstGeom>
        </p:spPr>
        <p:txBody>
          <a:bodyPr lIns="0" tIns="0" rIns="0" bIns="0"/>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r>
              <a:rPr lang="en-GB" sz="900">
                <a:solidFill>
                  <a:schemeClr val="bg1"/>
                </a:solidFill>
              </a:rPr>
              <a:t>© </a:t>
            </a:r>
            <a:r>
              <a:rPr lang="en-US" sz="900">
                <a:solidFill>
                  <a:schemeClr val="bg1"/>
                </a:solidFill>
              </a:rPr>
              <a:t>2024 Deloitte The Netherlands</a:t>
            </a:r>
          </a:p>
        </p:txBody>
      </p:sp>
    </p:spTree>
    <p:extLst>
      <p:ext uri="{BB962C8B-B14F-4D97-AF65-F5344CB8AC3E}">
        <p14:creationId xmlns:p14="http://schemas.microsoft.com/office/powerpoint/2010/main" val="3202976162"/>
      </p:ext>
    </p:extLst>
  </p:cSld>
  <p:clrMapOvr>
    <a:masterClrMapping/>
  </p:clrMapOvr>
  <p:transition>
    <p:fade/>
  </p:transition>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Key statement Dark Teal 5">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36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2" name="Footer Placeholder 1">
            <a:extLst>
              <a:ext uri="{FF2B5EF4-FFF2-40B4-BE49-F238E27FC236}">
                <a16:creationId xmlns:a16="http://schemas.microsoft.com/office/drawing/2014/main" id="{94844948-B5DC-407D-B3D2-0B64925F373E}"/>
              </a:ext>
            </a:extLst>
          </p:cNvPr>
          <p:cNvSpPr>
            <a:spLocks noGrp="1"/>
          </p:cNvSpPr>
          <p:nvPr>
            <p:ph type="ftr" sz="quarter" idx="11"/>
          </p:nvPr>
        </p:nvSpPr>
        <p:spPr/>
        <p:txBody>
          <a:bodyPr/>
          <a:lstStyle>
            <a:lvl1pPr>
              <a:defRPr>
                <a:solidFill>
                  <a:schemeClr val="bg1"/>
                </a:solidFill>
              </a:defRPr>
            </a:lvl1pPr>
          </a:lstStyle>
          <a:p>
            <a:endParaRPr lang="nl-NL"/>
          </a:p>
        </p:txBody>
      </p:sp>
      <p:sp>
        <p:nvSpPr>
          <p:cNvPr id="4" name="Slide Number Placeholder 3">
            <a:extLst>
              <a:ext uri="{FF2B5EF4-FFF2-40B4-BE49-F238E27FC236}">
                <a16:creationId xmlns:a16="http://schemas.microsoft.com/office/drawing/2014/main" id="{10E01EE4-B61B-4317-AFE1-FD548A3BE5F5}"/>
              </a:ext>
            </a:extLst>
          </p:cNvPr>
          <p:cNvSpPr>
            <a:spLocks noGrp="1"/>
          </p:cNvSpPr>
          <p:nvPr>
            <p:ph type="sldNum" sz="quarter" idx="12"/>
          </p:nvPr>
        </p:nvSpPr>
        <p:spPr/>
        <p:txBody>
          <a:bodyPr/>
          <a:lstStyle>
            <a:lvl1pPr>
              <a:defRPr>
                <a:solidFill>
                  <a:schemeClr val="bg1"/>
                </a:solidFill>
              </a:defRPr>
            </a:lvl1pPr>
          </a:lstStyle>
          <a:p>
            <a:fld id="{91B94E57-4D7A-425A-87EF-3F30C3769FAA}" type="slidenum">
              <a:rPr lang="nl-NL" smtClean="0"/>
              <a:pPr/>
              <a:t>‹#›</a:t>
            </a:fld>
            <a:endParaRPr lang="nl-NL"/>
          </a:p>
        </p:txBody>
      </p:sp>
      <p:sp>
        <p:nvSpPr>
          <p:cNvPr id="8" name="Fußzeilenplatzhalter 7">
            <a:extLst>
              <a:ext uri="{FF2B5EF4-FFF2-40B4-BE49-F238E27FC236}">
                <a16:creationId xmlns:a16="http://schemas.microsoft.com/office/drawing/2014/main" id="{B1613CEF-0732-4F27-8E7B-DC44A8502E47}"/>
              </a:ext>
            </a:extLst>
          </p:cNvPr>
          <p:cNvSpPr txBox="1">
            <a:spLocks/>
          </p:cNvSpPr>
          <p:nvPr/>
        </p:nvSpPr>
        <p:spPr>
          <a:xfrm>
            <a:off x="511175" y="6515399"/>
            <a:ext cx="1782112" cy="153961"/>
          </a:xfrm>
          <a:prstGeom prst="rect">
            <a:avLst/>
          </a:prstGeom>
        </p:spPr>
        <p:txBody>
          <a:bodyPr lIns="0" tIns="0" rIns="0" bIns="0"/>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r>
              <a:rPr lang="en-GB" sz="900">
                <a:solidFill>
                  <a:schemeClr val="bg1"/>
                </a:solidFill>
              </a:rPr>
              <a:t>© </a:t>
            </a:r>
            <a:r>
              <a:rPr lang="en-US" sz="900">
                <a:solidFill>
                  <a:schemeClr val="bg1"/>
                </a:solidFill>
              </a:rPr>
              <a:t>2024 Deloitte The Netherlands</a:t>
            </a:r>
          </a:p>
        </p:txBody>
      </p:sp>
    </p:spTree>
    <p:extLst>
      <p:ext uri="{BB962C8B-B14F-4D97-AF65-F5344CB8AC3E}">
        <p14:creationId xmlns:p14="http://schemas.microsoft.com/office/powerpoint/2010/main" val="3831817157"/>
      </p:ext>
    </p:extLst>
  </p:cSld>
  <p:clrMapOvr>
    <a:masterClrMapping/>
  </p:clrMapOvr>
  <p:transition>
    <p:fade/>
  </p:transition>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36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2" name="Footer Placeholder 1">
            <a:extLst>
              <a:ext uri="{FF2B5EF4-FFF2-40B4-BE49-F238E27FC236}">
                <a16:creationId xmlns:a16="http://schemas.microsoft.com/office/drawing/2014/main" id="{B4616810-B4E6-4BAB-B668-0391DC308070}"/>
              </a:ext>
            </a:extLst>
          </p:cNvPr>
          <p:cNvSpPr>
            <a:spLocks noGrp="1"/>
          </p:cNvSpPr>
          <p:nvPr>
            <p:ph type="ftr" sz="quarter" idx="11"/>
          </p:nvPr>
        </p:nvSpPr>
        <p:spPr/>
        <p:txBody>
          <a:bodyPr/>
          <a:lstStyle>
            <a:lvl1pPr>
              <a:defRPr>
                <a:solidFill>
                  <a:schemeClr val="bg1"/>
                </a:solidFill>
              </a:defRPr>
            </a:lvl1pPr>
          </a:lstStyle>
          <a:p>
            <a:endParaRPr lang="nl-NL"/>
          </a:p>
        </p:txBody>
      </p:sp>
      <p:sp>
        <p:nvSpPr>
          <p:cNvPr id="4" name="Slide Number Placeholder 3">
            <a:extLst>
              <a:ext uri="{FF2B5EF4-FFF2-40B4-BE49-F238E27FC236}">
                <a16:creationId xmlns:a16="http://schemas.microsoft.com/office/drawing/2014/main" id="{EF83601B-ED9C-4C63-BD8B-0059C16BC389}"/>
              </a:ext>
            </a:extLst>
          </p:cNvPr>
          <p:cNvSpPr>
            <a:spLocks noGrp="1"/>
          </p:cNvSpPr>
          <p:nvPr>
            <p:ph type="sldNum" sz="quarter" idx="12"/>
          </p:nvPr>
        </p:nvSpPr>
        <p:spPr/>
        <p:txBody>
          <a:bodyPr/>
          <a:lstStyle>
            <a:lvl1pPr>
              <a:defRPr>
                <a:solidFill>
                  <a:schemeClr val="bg1"/>
                </a:solidFill>
              </a:defRPr>
            </a:lvl1pPr>
          </a:lstStyle>
          <a:p>
            <a:fld id="{91B94E57-4D7A-425A-87EF-3F30C3769FAA}" type="slidenum">
              <a:rPr lang="nl-NL" smtClean="0"/>
              <a:pPr/>
              <a:t>‹#›</a:t>
            </a:fld>
            <a:endParaRPr lang="nl-NL"/>
          </a:p>
        </p:txBody>
      </p:sp>
      <p:sp>
        <p:nvSpPr>
          <p:cNvPr id="8" name="Fußzeilenplatzhalter 7">
            <a:extLst>
              <a:ext uri="{FF2B5EF4-FFF2-40B4-BE49-F238E27FC236}">
                <a16:creationId xmlns:a16="http://schemas.microsoft.com/office/drawing/2014/main" id="{C282CBBC-A250-4DD7-97A6-25879F329000}"/>
              </a:ext>
            </a:extLst>
          </p:cNvPr>
          <p:cNvSpPr txBox="1">
            <a:spLocks/>
          </p:cNvSpPr>
          <p:nvPr/>
        </p:nvSpPr>
        <p:spPr>
          <a:xfrm>
            <a:off x="511175" y="6515399"/>
            <a:ext cx="1782112" cy="153961"/>
          </a:xfrm>
          <a:prstGeom prst="rect">
            <a:avLst/>
          </a:prstGeom>
        </p:spPr>
        <p:txBody>
          <a:bodyPr lIns="0" tIns="0" rIns="0" bIns="0"/>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r>
              <a:rPr lang="en-GB" sz="900">
                <a:solidFill>
                  <a:schemeClr val="bg1"/>
                </a:solidFill>
              </a:rPr>
              <a:t>© </a:t>
            </a:r>
            <a:r>
              <a:rPr lang="en-US" sz="900">
                <a:solidFill>
                  <a:schemeClr val="bg1"/>
                </a:solidFill>
              </a:rPr>
              <a:t>2024 Deloitte The Netherlands</a:t>
            </a:r>
          </a:p>
        </p:txBody>
      </p:sp>
    </p:spTree>
    <p:extLst>
      <p:ext uri="{BB962C8B-B14F-4D97-AF65-F5344CB8AC3E}">
        <p14:creationId xmlns:p14="http://schemas.microsoft.com/office/powerpoint/2010/main" val="905264665"/>
      </p:ext>
    </p:extLst>
  </p:cSld>
  <p:clrMapOvr>
    <a:masterClrMapping/>
  </p:clrMapOvr>
  <p:transition>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65288"/>
            <a:ext cx="9277349" cy="4716462"/>
          </a:xfrm>
          <a:prstGeom prst="rect">
            <a:avLst/>
          </a:prstGeom>
        </p:spPr>
        <p:txBody>
          <a:bodyPr>
            <a:noAutofit/>
          </a:bodyPr>
          <a:lstStyle>
            <a:lvl1pPr marL="0" indent="0" algn="l">
              <a:spcBef>
                <a:spcPts val="3600"/>
              </a:spcBef>
              <a:buFontTx/>
              <a:buNone/>
              <a:defRPr sz="36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Footer Placeholder 8">
            <a:extLst>
              <a:ext uri="{FF2B5EF4-FFF2-40B4-BE49-F238E27FC236}">
                <a16:creationId xmlns:a16="http://schemas.microsoft.com/office/drawing/2014/main" id="{D6F0EC15-2D28-47B8-81EB-34086D079510}"/>
              </a:ext>
            </a:extLst>
          </p:cNvPr>
          <p:cNvSpPr>
            <a:spLocks noGrp="1"/>
          </p:cNvSpPr>
          <p:nvPr>
            <p:ph type="ftr" sz="quarter" idx="12"/>
          </p:nvPr>
        </p:nvSpPr>
        <p:spPr>
          <a:xfrm>
            <a:off x="7081053" y="6472726"/>
            <a:ext cx="4114800" cy="144000"/>
          </a:xfrm>
          <a:prstGeom prst="rect">
            <a:avLst/>
          </a:prstGeom>
        </p:spPr>
        <p:txBody>
          <a:bodyPr/>
          <a:lstStyle/>
          <a:p>
            <a:endParaRPr lang="nl-NL"/>
          </a:p>
        </p:txBody>
      </p:sp>
      <p:sp>
        <p:nvSpPr>
          <p:cNvPr id="2" name="Slide Number Placeholder 1">
            <a:extLst>
              <a:ext uri="{FF2B5EF4-FFF2-40B4-BE49-F238E27FC236}">
                <a16:creationId xmlns:a16="http://schemas.microsoft.com/office/drawing/2014/main" id="{442D962D-8B06-42ED-B9C4-CA462C56E1E5}"/>
              </a:ext>
            </a:extLst>
          </p:cNvPr>
          <p:cNvSpPr>
            <a:spLocks noGrp="1"/>
          </p:cNvSpPr>
          <p:nvPr>
            <p:ph type="sldNum" sz="quarter" idx="13"/>
          </p:nvPr>
        </p:nvSpPr>
        <p:spPr/>
        <p:txBody>
          <a:bodyPr/>
          <a:lstStyle/>
          <a:p>
            <a:fld id="{91B94E57-4D7A-425A-87EF-3F30C3769FAA}" type="slidenum">
              <a:rPr lang="nl-NL" smtClean="0"/>
              <a:pPr/>
              <a:t>‹#›</a:t>
            </a:fld>
            <a:endParaRPr lang="nl-NL"/>
          </a:p>
        </p:txBody>
      </p:sp>
    </p:spTree>
    <p:extLst>
      <p:ext uri="{BB962C8B-B14F-4D97-AF65-F5344CB8AC3E}">
        <p14:creationId xmlns:p14="http://schemas.microsoft.com/office/powerpoint/2010/main" val="1693614494"/>
      </p:ext>
    </p:extLst>
  </p:cSld>
  <p:clrMapOvr>
    <a:overrideClrMapping bg1="lt1" tx1="dk1" bg2="lt2" tx2="dk2" accent1="accent1" accent2="accent2" accent3="accent3" accent4="accent4" accent5="accent5" accent6="accent6" hlink="hlink" folHlink="folHlink"/>
  </p:clrMapOvr>
  <p:transition>
    <p:fade/>
  </p:transition>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62256" y="405929"/>
            <a:ext cx="2804160" cy="1027760"/>
          </a:xfrm>
        </p:spPr>
        <p:txBody>
          <a:bodyPr>
            <a:noAutofit/>
          </a:bodyPr>
          <a:lstStyle>
            <a:lvl1pPr>
              <a:spcBef>
                <a:spcPts val="185"/>
              </a:spcBef>
              <a:defRPr sz="923">
                <a:solidFill>
                  <a:schemeClr val="tx1"/>
                </a:solidFill>
              </a:defRPr>
            </a:lvl1pPr>
            <a:lvl2pPr>
              <a:defRPr sz="969">
                <a:solidFill>
                  <a:schemeClr val="tx2"/>
                </a:solidFill>
              </a:defRPr>
            </a:lvl2pPr>
            <a:lvl3pPr>
              <a:defRPr sz="969">
                <a:solidFill>
                  <a:schemeClr val="tx2"/>
                </a:solidFill>
              </a:defRPr>
            </a:lvl3pPr>
            <a:lvl4pPr>
              <a:defRPr sz="923">
                <a:solidFill>
                  <a:schemeClr val="tx2"/>
                </a:solidFill>
              </a:defRPr>
            </a:lvl4pPr>
            <a:lvl5pPr>
              <a:defRPr sz="923">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495300" y="1665288"/>
            <a:ext cx="2796541" cy="4716462"/>
          </a:xfrm>
        </p:spPr>
        <p:txBody>
          <a:bodyPr>
            <a:noAutofit/>
          </a:bodyPr>
          <a:lstStyle>
            <a:lvl1pPr>
              <a:spcBef>
                <a:spcPts val="0"/>
              </a:spcBef>
              <a:spcAft>
                <a:spcPts val="554"/>
              </a:spcAft>
              <a:defRPr sz="1000"/>
            </a:lvl1pPr>
            <a:lvl2pPr>
              <a:spcBef>
                <a:spcPts val="277"/>
              </a:spcBef>
              <a:defRPr/>
            </a:lvl2pPr>
            <a:lvl3pPr>
              <a:spcBef>
                <a:spcPts val="277"/>
              </a:spcBef>
              <a:defRPr/>
            </a:lvl3pPr>
            <a:lvl4pPr>
              <a:spcBef>
                <a:spcPts val="277"/>
              </a:spcBef>
              <a:defRPr/>
            </a:lvl4pPr>
            <a:lvl5pPr>
              <a:spcBef>
                <a:spcPts val="277"/>
              </a:spcBef>
              <a:defRPr/>
            </a:lvl5pPr>
          </a:lstStyle>
          <a:p>
            <a:pPr lvl="0"/>
            <a:r>
              <a:rPr lang="en-US"/>
              <a:t>Click to edit Master text styles</a:t>
            </a:r>
          </a:p>
        </p:txBody>
      </p:sp>
      <p:sp>
        <p:nvSpPr>
          <p:cNvPr id="9" name="Text Placeholder 8"/>
          <p:cNvSpPr>
            <a:spLocks noGrp="1"/>
          </p:cNvSpPr>
          <p:nvPr>
            <p:ph type="body" sz="quarter" idx="12"/>
          </p:nvPr>
        </p:nvSpPr>
        <p:spPr>
          <a:xfrm>
            <a:off x="3780369" y="1665287"/>
            <a:ext cx="7916331" cy="4716461"/>
          </a:xfrm>
        </p:spPr>
        <p:txBody>
          <a:bodyPr>
            <a:noAutofit/>
          </a:bodyPr>
          <a:lstStyle>
            <a:lvl1pPr marL="0" indent="0" algn="l">
              <a:spcBef>
                <a:spcPts val="1662"/>
              </a:spcBef>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grpSp>
        <p:nvGrpSpPr>
          <p:cNvPr id="16" name="Group 15">
            <a:extLst>
              <a:ext uri="{FF2B5EF4-FFF2-40B4-BE49-F238E27FC236}">
                <a16:creationId xmlns:a16="http://schemas.microsoft.com/office/drawing/2014/main" id="{E7C54E12-F787-4B6D-B957-5BFB290BB220}"/>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ED842BC5-6476-461F-92C1-0BBC55269B55}"/>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3D5047E5-5216-4426-B515-7CA53314816D}"/>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D0A93C1C-3209-487D-B5A2-563BA5D67CD3}"/>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a:extLst>
                <a:ext uri="{FF2B5EF4-FFF2-40B4-BE49-F238E27FC236}">
                  <a16:creationId xmlns:a16="http://schemas.microsoft.com/office/drawing/2014/main" id="{8C70728D-0A6F-4BF8-A124-23D8A2DF304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a:extLst>
                <a:ext uri="{FF2B5EF4-FFF2-40B4-BE49-F238E27FC236}">
                  <a16:creationId xmlns:a16="http://schemas.microsoft.com/office/drawing/2014/main" id="{B2CEECF2-0C1E-4BBC-BE4A-BC449A26DC25}"/>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a:extLst>
                <a:ext uri="{FF2B5EF4-FFF2-40B4-BE49-F238E27FC236}">
                  <a16:creationId xmlns:a16="http://schemas.microsoft.com/office/drawing/2014/main" id="{3B9E0F32-14A5-493D-83F2-F42588B9249B}"/>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a:extLst>
                <a:ext uri="{FF2B5EF4-FFF2-40B4-BE49-F238E27FC236}">
                  <a16:creationId xmlns:a16="http://schemas.microsoft.com/office/drawing/2014/main" id="{692FD902-0E73-43D0-B1B8-FA25CD54FE44}"/>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a:extLst>
                <a:ext uri="{FF2B5EF4-FFF2-40B4-BE49-F238E27FC236}">
                  <a16:creationId xmlns:a16="http://schemas.microsoft.com/office/drawing/2014/main" id="{BCD3C252-8F19-4706-8A09-E473846334F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a:extLst>
                <a:ext uri="{FF2B5EF4-FFF2-40B4-BE49-F238E27FC236}">
                  <a16:creationId xmlns:a16="http://schemas.microsoft.com/office/drawing/2014/main" id="{32BC4765-ECD3-44BD-AD71-FC51A8134EE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a:extLst>
                <a:ext uri="{FF2B5EF4-FFF2-40B4-BE49-F238E27FC236}">
                  <a16:creationId xmlns:a16="http://schemas.microsoft.com/office/drawing/2014/main" id="{E37FCFBA-6C21-49F1-BD1E-969002567CA9}"/>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8903093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ubtitle, 1 column large - Black">
    <p:bg>
      <p:bgRef idx="1001">
        <a:schemeClr val="bg1"/>
      </p:bgRef>
    </p:bg>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02920" y="651600"/>
            <a:ext cx="11136000" cy="757255"/>
          </a:xfrm>
          <a:prstGeom prst="rect">
            <a:avLst/>
          </a:prstGeom>
        </p:spPr>
        <p:txBody>
          <a:bodyPr lIns="0" tIns="0" rIns="0" bIns="0">
            <a:noAutofit/>
          </a:bodyPr>
          <a:lstStyle>
            <a:lvl1pPr marL="0" indent="0">
              <a:buNone/>
              <a:defRPr sz="1800" b="0">
                <a:solidFill>
                  <a:srgbClr val="BBBCBC"/>
                </a:solidFill>
              </a:defRPr>
            </a:lvl1pPr>
          </a:lstStyle>
          <a:p>
            <a:pPr lvl="0"/>
            <a:r>
              <a:rPr lang="en-US"/>
              <a:t>Click to add subtitle</a:t>
            </a:r>
          </a:p>
        </p:txBody>
      </p:sp>
      <p:sp>
        <p:nvSpPr>
          <p:cNvPr id="9" name="Title Placeholder 1"/>
          <p:cNvSpPr>
            <a:spLocks noGrp="1"/>
          </p:cNvSpPr>
          <p:nvPr>
            <p:ph type="title" hasCustomPrompt="1"/>
          </p:nvPr>
        </p:nvSpPr>
        <p:spPr>
          <a:xfrm>
            <a:off x="501650" y="317500"/>
            <a:ext cx="11188700" cy="334099"/>
          </a:xfrm>
          <a:prstGeom prst="rect">
            <a:avLst/>
          </a:prstGeom>
        </p:spPr>
        <p:txBody>
          <a:bodyPr vert="horz" wrap="square" lIns="0" tIns="0" rIns="0" bIns="0" rtlCol="0" anchor="t" anchorCtr="0">
            <a:noAutofit/>
          </a:bodyPr>
          <a:lstStyle>
            <a:lvl1pPr algn="l">
              <a:defRPr/>
            </a:lvl1pPr>
          </a:lstStyle>
          <a:p>
            <a:r>
              <a:rPr lang="en-US"/>
              <a:t>Click to add title</a:t>
            </a:r>
          </a:p>
        </p:txBody>
      </p:sp>
      <p:sp>
        <p:nvSpPr>
          <p:cNvPr id="10" name="Text Placeholder 18"/>
          <p:cNvSpPr>
            <a:spLocks noGrp="1"/>
          </p:cNvSpPr>
          <p:nvPr>
            <p:ph idx="1"/>
          </p:nvPr>
        </p:nvSpPr>
        <p:spPr>
          <a:xfrm>
            <a:off x="502919" y="1700213"/>
            <a:ext cx="11164147" cy="4681538"/>
          </a:xfrm>
          <a:prstGeom prst="rect">
            <a:avLst/>
          </a:prstGeom>
        </p:spPr>
        <p:txBody>
          <a:bodyPr vert="horz" lIns="0" tIns="0" rIns="0" bIns="0" rtlCol="0">
            <a:normAutofit/>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A3DD6A91-A53E-4B8D-AEE3-453416CD48BA}"/>
              </a:ext>
            </a:extLst>
          </p:cNvPr>
          <p:cNvSpPr>
            <a:spLocks noGrp="1"/>
          </p:cNvSpPr>
          <p:nvPr>
            <p:ph type="ftr" sz="quarter" idx="14"/>
          </p:nvPr>
        </p:nvSpPr>
        <p:spPr/>
        <p:txBody>
          <a:bodyPr/>
          <a:lstStyle/>
          <a:p>
            <a:endParaRPr lang="nl-NL"/>
          </a:p>
        </p:txBody>
      </p:sp>
      <p:sp>
        <p:nvSpPr>
          <p:cNvPr id="4" name="Slide Number Placeholder 3">
            <a:extLst>
              <a:ext uri="{FF2B5EF4-FFF2-40B4-BE49-F238E27FC236}">
                <a16:creationId xmlns:a16="http://schemas.microsoft.com/office/drawing/2014/main" id="{595979D1-6DEA-48D2-8176-4B3EA9B2DEB5}"/>
              </a:ext>
            </a:extLst>
          </p:cNvPr>
          <p:cNvSpPr>
            <a:spLocks noGrp="1"/>
          </p:cNvSpPr>
          <p:nvPr>
            <p:ph type="sldNum" sz="quarter" idx="15"/>
          </p:nvPr>
        </p:nvSpPr>
        <p:spPr/>
        <p:txBody>
          <a:bodyPr/>
          <a:lstStyle/>
          <a:p>
            <a:fld id="{91B94E57-4D7A-425A-87EF-3F30C3769FAA}" type="slidenum">
              <a:rPr lang="nl-NL" smtClean="0"/>
              <a:pPr/>
              <a:t>‹#›</a:t>
            </a:fld>
            <a:endParaRPr lang="nl-NL"/>
          </a:p>
        </p:txBody>
      </p:sp>
    </p:spTree>
    <p:extLst>
      <p:ext uri="{BB962C8B-B14F-4D97-AF65-F5344CB8AC3E}">
        <p14:creationId xmlns:p14="http://schemas.microsoft.com/office/powerpoint/2010/main" val="249616428"/>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1 column large">
    <p:spTree>
      <p:nvGrpSpPr>
        <p:cNvPr id="1" name=""/>
        <p:cNvGrpSpPr/>
        <p:nvPr/>
      </p:nvGrpSpPr>
      <p:grpSpPr>
        <a:xfrm>
          <a:off x="0" y="0"/>
          <a:ext cx="0" cy="0"/>
          <a:chOff x="0" y="0"/>
          <a:chExt cx="0" cy="0"/>
        </a:xfrm>
      </p:grpSpPr>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Autofit/>
          </a:bodyPr>
          <a:lstStyle>
            <a:lvl1pPr marL="0" indent="0" algn="l">
              <a:buFontTx/>
              <a:buNone/>
              <a:defRPr>
                <a:latin typeface="+mn-lt"/>
              </a:defRPr>
            </a:lvl1pPr>
            <a:lvl2pPr marL="139700" indent="-139700" algn="l">
              <a:buClrTx/>
              <a:buSzPct val="100000"/>
              <a:buFont typeface="Arial" panose="020B0604020202020204" pitchFamily="34" charset="0"/>
              <a:buChar char="•"/>
              <a:defRPr>
                <a:latin typeface="+mj-lt"/>
              </a:defRPr>
            </a:lvl2pPr>
            <a:lvl3pPr marL="304800" indent="-139700" algn="l">
              <a:buClrTx/>
              <a:buSzPct val="100000"/>
              <a:buFont typeface="Arial" panose="020B0604020202020204" pitchFamily="34" charset="0"/>
              <a:buChar char="−"/>
              <a:defRPr>
                <a:latin typeface="+mn-lt"/>
              </a:defRPr>
            </a:lvl3pPr>
            <a:lvl4pPr marL="469900" indent="-139700" algn="l">
              <a:buClrTx/>
              <a:buSzPct val="100000"/>
              <a:buFont typeface="Arial" panose="020B0604020202020204" pitchFamily="34" charset="0"/>
              <a:buChar char="◦"/>
              <a:defRPr>
                <a:latin typeface="+mn-lt"/>
              </a:defRPr>
            </a:lvl4pPr>
            <a:lvl5pPr marL="635000" indent="-139700" algn="l">
              <a:buClrTx/>
              <a:buSzPct val="100000"/>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3" name="Footer Placeholder 2">
            <a:extLst>
              <a:ext uri="{FF2B5EF4-FFF2-40B4-BE49-F238E27FC236}">
                <a16:creationId xmlns:a16="http://schemas.microsoft.com/office/drawing/2014/main" id="{2F508D07-E515-46C7-952E-47EAEF9AA144}"/>
              </a:ext>
            </a:extLst>
          </p:cNvPr>
          <p:cNvSpPr>
            <a:spLocks noGrp="1"/>
          </p:cNvSpPr>
          <p:nvPr>
            <p:ph type="ftr" sz="quarter" idx="11"/>
          </p:nvPr>
        </p:nvSpPr>
        <p:spPr>
          <a:xfrm>
            <a:off x="7081053" y="6472726"/>
            <a:ext cx="4114800" cy="144000"/>
          </a:xfrm>
          <a:prstGeom prst="rect">
            <a:avLst/>
          </a:prstGeom>
        </p:spPr>
        <p:txBody>
          <a:bodyPr/>
          <a:lstStyle/>
          <a:p>
            <a:endParaRPr lang="nl-NL"/>
          </a:p>
        </p:txBody>
      </p:sp>
      <p:sp>
        <p:nvSpPr>
          <p:cNvPr id="2" name="Slide Number Placeholder 1">
            <a:extLst>
              <a:ext uri="{FF2B5EF4-FFF2-40B4-BE49-F238E27FC236}">
                <a16:creationId xmlns:a16="http://schemas.microsoft.com/office/drawing/2014/main" id="{50F5A312-94C2-4DCE-B5FF-00EFCFF6EDD4}"/>
              </a:ext>
            </a:extLst>
          </p:cNvPr>
          <p:cNvSpPr>
            <a:spLocks noGrp="1"/>
          </p:cNvSpPr>
          <p:nvPr>
            <p:ph type="sldNum" sz="quarter" idx="12"/>
          </p:nvPr>
        </p:nvSpPr>
        <p:spPr/>
        <p:txBody>
          <a:bodyPr/>
          <a:lstStyle/>
          <a:p>
            <a:fld id="{91B94E57-4D7A-425A-87EF-3F30C3769FAA}" type="slidenum">
              <a:rPr lang="nl-NL" smtClean="0"/>
              <a:pPr/>
              <a:t>‹#›</a:t>
            </a:fld>
            <a:endParaRPr lang="nl-NL"/>
          </a:p>
        </p:txBody>
      </p:sp>
    </p:spTree>
    <p:extLst>
      <p:ext uri="{BB962C8B-B14F-4D97-AF65-F5344CB8AC3E}">
        <p14:creationId xmlns:p14="http://schemas.microsoft.com/office/powerpoint/2010/main" val="4280260237"/>
      </p:ext>
    </p:extLst>
  </p:cSld>
  <p:clrMapOvr>
    <a:masterClrMapping/>
  </p:clrMapOvr>
  <p:transition>
    <p:fade/>
  </p:transition>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1 column large - Black">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7889922-970D-40FD-9A1A-7F0352DF90E0}"/>
              </a:ext>
            </a:extLst>
          </p:cNvPr>
          <p:cNvGraphicFramePr>
            <a:graphicFrameLocks noChangeAspect="1"/>
          </p:cNvGraphicFramePr>
          <p:nvPr>
            <p:custDataLst>
              <p:tags r:id="rId1"/>
            </p:custDataLst>
            <p:extLst>
              <p:ext uri="{D42A27DB-BD31-4B8C-83A1-F6EECF244321}">
                <p14:modId xmlns:p14="http://schemas.microsoft.com/office/powerpoint/2010/main" val="6844545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6" name="Object 5" hidden="1">
                        <a:extLst>
                          <a:ext uri="{FF2B5EF4-FFF2-40B4-BE49-F238E27FC236}">
                            <a16:creationId xmlns:a16="http://schemas.microsoft.com/office/drawing/2014/main" id="{17889922-970D-40FD-9A1A-7F0352DF90E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FD1F1A4-4361-43F2-8E99-CE75A3521098}"/>
              </a:ext>
            </a:extLst>
          </p:cNvPr>
          <p:cNvSpPr/>
          <p:nvPr>
            <p:custDataLst>
              <p:tags r:id="rId2"/>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lvl="0" indent="0" algn="ctr">
              <a:lnSpc>
                <a:spcPct val="106000"/>
              </a:lnSpc>
              <a:buFont typeface="Wingdings 2" pitchFamily="18" charset="2"/>
              <a:buNone/>
            </a:pPr>
            <a:endParaRPr lang="en-US" sz="2100" b="0" i="0" baseline="0">
              <a:solidFill>
                <a:schemeClr val="bg1"/>
              </a:solidFill>
              <a:latin typeface="Calibri" panose="020F0502020204030204" pitchFamily="34" charset="0"/>
              <a:ea typeface="+mj-ea"/>
              <a:cs typeface="Calibri Light" panose="020F0302020204030204" pitchFamily="34" charset="0"/>
              <a:sym typeface="Calibri" panose="020F0502020204030204" pitchFamily="34" charset="0"/>
            </a:endParaRPr>
          </a:p>
        </p:txBody>
      </p:sp>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Autofit/>
          </a:bodyPr>
          <a:lstStyle>
            <a:lvl1pPr marL="0" indent="0" algn="l">
              <a:buFontTx/>
              <a:buNone/>
              <a:defRPr>
                <a:solidFill>
                  <a:schemeClr val="tx1"/>
                </a:solidFill>
                <a:latin typeface="+mn-lt"/>
              </a:defRPr>
            </a:lvl1pPr>
            <a:lvl2pPr marL="139700" indent="-139700" algn="l">
              <a:buClrTx/>
              <a:buSzPct val="100000"/>
              <a:buFont typeface="Arial" panose="020B0604020202020204" pitchFamily="34" charset="0"/>
              <a:buChar char="•"/>
              <a:defRPr>
                <a:solidFill>
                  <a:schemeClr val="tx1"/>
                </a:solidFill>
                <a:latin typeface="+mj-lt"/>
              </a:defRPr>
            </a:lvl2pPr>
            <a:lvl3pPr marL="304800" indent="-139700" algn="l">
              <a:buClrTx/>
              <a:buSzPct val="100000"/>
              <a:buFont typeface="Arial" panose="020B0604020202020204" pitchFamily="34" charset="0"/>
              <a:buChar char="−"/>
              <a:defRPr>
                <a:solidFill>
                  <a:schemeClr val="tx1"/>
                </a:solidFill>
                <a:latin typeface="+mn-lt"/>
              </a:defRPr>
            </a:lvl3pPr>
            <a:lvl4pPr marL="469900" indent="-139700" algn="l">
              <a:buClrTx/>
              <a:buSzPct val="100000"/>
              <a:buFont typeface="Arial" panose="020B0604020202020204" pitchFamily="34" charset="0"/>
              <a:buChar char="◦"/>
              <a:defRPr>
                <a:solidFill>
                  <a:schemeClr val="tx1"/>
                </a:solidFill>
                <a:latin typeface="+mn-lt"/>
              </a:defRPr>
            </a:lvl4pPr>
            <a:lvl5pPr marL="635000" indent="-139700" algn="l">
              <a:buClrTx/>
              <a:buSzPct val="100000"/>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7" name="Title 6">
            <a:extLst>
              <a:ext uri="{FF2B5EF4-FFF2-40B4-BE49-F238E27FC236}">
                <a16:creationId xmlns:a16="http://schemas.microsoft.com/office/drawing/2014/main" id="{B02F5DB4-7544-422A-89FD-451F8F6D70D4}"/>
              </a:ext>
            </a:extLst>
          </p:cNvPr>
          <p:cNvSpPr>
            <a:spLocks noGrp="1"/>
          </p:cNvSpPr>
          <p:nvPr>
            <p:ph type="title"/>
          </p:nvPr>
        </p:nvSpPr>
        <p:spPr>
          <a:xfrm>
            <a:off x="501651" y="317500"/>
            <a:ext cx="11188700" cy="835025"/>
          </a:xfrm>
        </p:spPr>
        <p:txBody>
          <a:bodyPr/>
          <a:lstStyle/>
          <a:p>
            <a:r>
              <a:rPr lang="en-US"/>
              <a:t>Click to edit Master title style</a:t>
            </a:r>
            <a:endParaRPr lang="nl-NL"/>
          </a:p>
        </p:txBody>
      </p:sp>
      <p:sp>
        <p:nvSpPr>
          <p:cNvPr id="8" name="Footer Placeholder 7">
            <a:extLst>
              <a:ext uri="{FF2B5EF4-FFF2-40B4-BE49-F238E27FC236}">
                <a16:creationId xmlns:a16="http://schemas.microsoft.com/office/drawing/2014/main" id="{72FA1F68-C678-42F8-81D2-D96D657BCBA6}"/>
              </a:ext>
            </a:extLst>
          </p:cNvPr>
          <p:cNvSpPr>
            <a:spLocks noGrp="1"/>
          </p:cNvSpPr>
          <p:nvPr>
            <p:ph type="ftr" sz="quarter" idx="10"/>
          </p:nvPr>
        </p:nvSpPr>
        <p:spPr/>
        <p:txBody>
          <a:bodyPr/>
          <a:lstStyle>
            <a:lvl1pPr>
              <a:defRPr>
                <a:solidFill>
                  <a:schemeClr val="tx1"/>
                </a:solidFill>
              </a:defRPr>
            </a:lvl1pPr>
          </a:lstStyle>
          <a:p>
            <a:endParaRPr lang="nl-NL"/>
          </a:p>
        </p:txBody>
      </p:sp>
      <p:sp>
        <p:nvSpPr>
          <p:cNvPr id="9" name="Slide Number Placeholder 8">
            <a:extLst>
              <a:ext uri="{FF2B5EF4-FFF2-40B4-BE49-F238E27FC236}">
                <a16:creationId xmlns:a16="http://schemas.microsoft.com/office/drawing/2014/main" id="{6764CBA9-9816-41E0-B2A0-344100013DDB}"/>
              </a:ext>
            </a:extLst>
          </p:cNvPr>
          <p:cNvSpPr>
            <a:spLocks noGrp="1"/>
          </p:cNvSpPr>
          <p:nvPr>
            <p:ph type="sldNum" sz="quarter" idx="11"/>
          </p:nvPr>
        </p:nvSpPr>
        <p:spPr/>
        <p:txBody>
          <a:bodyPr/>
          <a:lstStyle>
            <a:lvl1pPr>
              <a:defRPr>
                <a:solidFill>
                  <a:schemeClr val="tx1"/>
                </a:solidFill>
              </a:defRPr>
            </a:lvl1pPr>
          </a:lstStyle>
          <a:p>
            <a:fld id="{91B94E57-4D7A-425A-87EF-3F30C3769FAA}" type="slidenum">
              <a:rPr lang="nl-NL" smtClean="0"/>
              <a:pPr/>
              <a:t>‹#›</a:t>
            </a:fld>
            <a:endParaRPr lang="nl-NL"/>
          </a:p>
        </p:txBody>
      </p:sp>
      <p:graphicFrame>
        <p:nvGraphicFramePr>
          <p:cNvPr id="10" name="Object 9" hidden="1">
            <a:extLst>
              <a:ext uri="{FF2B5EF4-FFF2-40B4-BE49-F238E27FC236}">
                <a16:creationId xmlns:a16="http://schemas.microsoft.com/office/drawing/2014/main" id="{15FEBE5A-4080-413A-A204-DBD9F45D07D6}"/>
              </a:ext>
            </a:extLst>
          </p:cNvPr>
          <p:cNvGraphicFramePr>
            <a:graphicFrameLocks noChangeAspect="1"/>
          </p:cNvGraphicFramePr>
          <p:nvPr>
            <p:custDataLst>
              <p:tags r:id="rId3"/>
            </p:custDataLst>
            <p:extLst>
              <p:ext uri="{D42A27DB-BD31-4B8C-83A1-F6EECF244321}">
                <p14:modId xmlns:p14="http://schemas.microsoft.com/office/powerpoint/2010/main" val="1322055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10" name="Object 9" hidden="1">
                        <a:extLst>
                          <a:ext uri="{FF2B5EF4-FFF2-40B4-BE49-F238E27FC236}">
                            <a16:creationId xmlns:a16="http://schemas.microsoft.com/office/drawing/2014/main" id="{15FEBE5A-4080-413A-A204-DBD9F45D07D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332D3C70-7E88-4B87-A72B-1D16EC6558FF}"/>
              </a:ext>
            </a:extLst>
          </p:cNvPr>
          <p:cNvSpPr/>
          <p:nvPr>
            <p:custDataLst>
              <p:tags r:id="rId4"/>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lvl="0" indent="0" algn="ctr">
              <a:lnSpc>
                <a:spcPct val="106000"/>
              </a:lnSpc>
              <a:buFont typeface="Wingdings 2" pitchFamily="18" charset="2"/>
              <a:buNone/>
            </a:pPr>
            <a:endParaRPr lang="en-US" sz="2100" b="0" i="0" baseline="0">
              <a:solidFill>
                <a:schemeClr val="bg1"/>
              </a:solidFill>
              <a:latin typeface="Calibri" panose="020F0502020204030204" pitchFamily="34" charset="0"/>
              <a:ea typeface="+mj-ea"/>
              <a:cs typeface="Calibri Light" panose="020F0302020204030204" pitchFamily="34" charset="0"/>
              <a:sym typeface="Calibri" panose="020F0502020204030204" pitchFamily="34" charset="0"/>
            </a:endParaRPr>
          </a:p>
        </p:txBody>
      </p:sp>
    </p:spTree>
    <p:extLst>
      <p:ext uri="{BB962C8B-B14F-4D97-AF65-F5344CB8AC3E}">
        <p14:creationId xmlns:p14="http://schemas.microsoft.com/office/powerpoint/2010/main" val="2736945697"/>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3" name="Footer Placeholder 2">
            <a:extLst>
              <a:ext uri="{FF2B5EF4-FFF2-40B4-BE49-F238E27FC236}">
                <a16:creationId xmlns:a16="http://schemas.microsoft.com/office/drawing/2014/main" id="{CAFD8667-C3A3-446D-B9EC-81754FB9C2DC}"/>
              </a:ext>
            </a:extLst>
          </p:cNvPr>
          <p:cNvSpPr>
            <a:spLocks noGrp="1"/>
          </p:cNvSpPr>
          <p:nvPr>
            <p:ph type="ftr" sz="quarter" idx="15"/>
          </p:nvPr>
        </p:nvSpPr>
        <p:spPr>
          <a:xfrm>
            <a:off x="7081053" y="6472726"/>
            <a:ext cx="4114800" cy="144000"/>
          </a:xfrm>
          <a:prstGeom prst="rect">
            <a:avLst/>
          </a:prstGeom>
        </p:spPr>
        <p:txBody>
          <a:bodyPr/>
          <a:lstStyle/>
          <a:p>
            <a:endParaRPr lang="nl-NL"/>
          </a:p>
        </p:txBody>
      </p:sp>
      <p:sp>
        <p:nvSpPr>
          <p:cNvPr id="2" name="Slide Number Placeholder 1">
            <a:extLst>
              <a:ext uri="{FF2B5EF4-FFF2-40B4-BE49-F238E27FC236}">
                <a16:creationId xmlns:a16="http://schemas.microsoft.com/office/drawing/2014/main" id="{9FFBC407-C5B3-4F3D-90F4-13ACFC0B4A76}"/>
              </a:ext>
            </a:extLst>
          </p:cNvPr>
          <p:cNvSpPr>
            <a:spLocks noGrp="1"/>
          </p:cNvSpPr>
          <p:nvPr>
            <p:ph type="sldNum" sz="quarter" idx="16"/>
          </p:nvPr>
        </p:nvSpPr>
        <p:spPr/>
        <p:txBody>
          <a:bodyPr/>
          <a:lstStyle/>
          <a:p>
            <a:fld id="{91B94E57-4D7A-425A-87EF-3F30C3769FAA}" type="slidenum">
              <a:rPr lang="nl-NL" smtClean="0"/>
              <a:pPr/>
              <a:t>‹#›</a:t>
            </a:fld>
            <a:endParaRPr lang="nl-NL"/>
          </a:p>
        </p:txBody>
      </p:sp>
    </p:spTree>
    <p:extLst>
      <p:ext uri="{BB962C8B-B14F-4D97-AF65-F5344CB8AC3E}">
        <p14:creationId xmlns:p14="http://schemas.microsoft.com/office/powerpoint/2010/main" val="135058454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mp; subtitle - Black">
    <p:bg>
      <p:bgRef idx="1001">
        <a:schemeClr val="bg1"/>
      </p:bgRef>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28000" y="651600"/>
            <a:ext cx="11136000" cy="757255"/>
          </a:xfrm>
          <a:prstGeom prst="rect">
            <a:avLst/>
          </a:prstGeom>
        </p:spPr>
        <p:txBody>
          <a:bodyPr lIns="0" tIns="0" rIns="0" bIns="0">
            <a:noAutofit/>
          </a:bodyPr>
          <a:lstStyle>
            <a:lvl1pPr marL="0" indent="0">
              <a:buNone/>
              <a:defRPr sz="1800" b="0">
                <a:solidFill>
                  <a:srgbClr val="BBBCBC"/>
                </a:solidFill>
              </a:defRPr>
            </a:lvl1pPr>
          </a:lstStyle>
          <a:p>
            <a:pPr lvl="0"/>
            <a:r>
              <a:rPr lang="en-US"/>
              <a:t>Click to add subtitle</a:t>
            </a:r>
          </a:p>
        </p:txBody>
      </p:sp>
      <p:sp>
        <p:nvSpPr>
          <p:cNvPr id="11" name="Title Placeholder 1"/>
          <p:cNvSpPr>
            <a:spLocks noGrp="1"/>
          </p:cNvSpPr>
          <p:nvPr>
            <p:ph type="title" hasCustomPrompt="1"/>
          </p:nvPr>
        </p:nvSpPr>
        <p:spPr>
          <a:xfrm>
            <a:off x="501650" y="317500"/>
            <a:ext cx="11188700" cy="334099"/>
          </a:xfrm>
          <a:prstGeom prst="rect">
            <a:avLst/>
          </a:prstGeom>
        </p:spPr>
        <p:txBody>
          <a:bodyPr vert="horz" wrap="square" lIns="0" tIns="0" rIns="0" bIns="0" rtlCol="0" anchor="t" anchorCtr="0">
            <a:noAutofit/>
          </a:bodyPr>
          <a:lstStyle>
            <a:lvl1pPr algn="l">
              <a:defRPr>
                <a:solidFill>
                  <a:schemeClr val="tx1"/>
                </a:solidFill>
              </a:defRPr>
            </a:lvl1pPr>
          </a:lstStyle>
          <a:p>
            <a:r>
              <a:rPr lang="en-US"/>
              <a:t>Click to add title</a:t>
            </a:r>
          </a:p>
        </p:txBody>
      </p:sp>
      <p:sp>
        <p:nvSpPr>
          <p:cNvPr id="2" name="Footer Placeholder 1">
            <a:extLst>
              <a:ext uri="{FF2B5EF4-FFF2-40B4-BE49-F238E27FC236}">
                <a16:creationId xmlns:a16="http://schemas.microsoft.com/office/drawing/2014/main" id="{8CB5D7E0-1959-46F2-ACCD-19A075BC5A65}"/>
              </a:ext>
            </a:extLst>
          </p:cNvPr>
          <p:cNvSpPr>
            <a:spLocks noGrp="1"/>
          </p:cNvSpPr>
          <p:nvPr>
            <p:ph type="ftr" sz="quarter" idx="14"/>
          </p:nvPr>
        </p:nvSpPr>
        <p:spPr/>
        <p:txBody>
          <a:bodyPr/>
          <a:lstStyle/>
          <a:p>
            <a:endParaRPr lang="nl-NL"/>
          </a:p>
        </p:txBody>
      </p:sp>
      <p:sp>
        <p:nvSpPr>
          <p:cNvPr id="5" name="Slide Number Placeholder 4">
            <a:extLst>
              <a:ext uri="{FF2B5EF4-FFF2-40B4-BE49-F238E27FC236}">
                <a16:creationId xmlns:a16="http://schemas.microsoft.com/office/drawing/2014/main" id="{59ABFF9F-1152-40F4-A543-2D58D6105925}"/>
              </a:ext>
            </a:extLst>
          </p:cNvPr>
          <p:cNvSpPr>
            <a:spLocks noGrp="1"/>
          </p:cNvSpPr>
          <p:nvPr>
            <p:ph type="sldNum" sz="quarter" idx="15"/>
          </p:nvPr>
        </p:nvSpPr>
        <p:spPr/>
        <p:txBody>
          <a:bodyPr/>
          <a:lstStyle/>
          <a:p>
            <a:fld id="{91B94E57-4D7A-425A-87EF-3F30C3769FAA}" type="slidenum">
              <a:rPr lang="nl-NL" smtClean="0"/>
              <a:pPr/>
              <a:t>‹#›</a:t>
            </a:fld>
            <a:endParaRPr lang="nl-NL"/>
          </a:p>
        </p:txBody>
      </p:sp>
    </p:spTree>
    <p:extLst>
      <p:ext uri="{BB962C8B-B14F-4D97-AF65-F5344CB8AC3E}">
        <p14:creationId xmlns:p14="http://schemas.microsoft.com/office/powerpoint/2010/main" val="1398350018"/>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Black">
    <p:bg bwMode="gray">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C1BCF6C-6443-42E5-BF74-7A552EF568A2}"/>
              </a:ext>
            </a:extLst>
          </p:cNvPr>
          <p:cNvGraphicFramePr>
            <a:graphicFrameLocks noChangeAspect="1"/>
          </p:cNvGraphicFramePr>
          <p:nvPr>
            <p:custDataLst>
              <p:tags r:id="rId1"/>
            </p:custDataLst>
            <p:extLst>
              <p:ext uri="{D42A27DB-BD31-4B8C-83A1-F6EECF244321}">
                <p14:modId xmlns:p14="http://schemas.microsoft.com/office/powerpoint/2010/main" val="1292213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3" name="Object 2" hidden="1">
                        <a:extLst>
                          <a:ext uri="{FF2B5EF4-FFF2-40B4-BE49-F238E27FC236}">
                            <a16:creationId xmlns:a16="http://schemas.microsoft.com/office/drawing/2014/main" id="{1C1BCF6C-6443-42E5-BF74-7A552EF568A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EAE7647-8DB6-43E7-831D-DD0B9D30FDCE}"/>
              </a:ext>
            </a:extLst>
          </p:cNvPr>
          <p:cNvSpPr/>
          <p:nvPr>
            <p:custDataLst>
              <p:tags r:id="rId2"/>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lvl="0" indent="0" algn="ctr">
              <a:lnSpc>
                <a:spcPct val="106000"/>
              </a:lnSpc>
              <a:buFont typeface="Wingdings 2" pitchFamily="18" charset="2"/>
              <a:buNone/>
            </a:pPr>
            <a:endParaRPr lang="en-US" sz="3200" b="0" i="0" baseline="0">
              <a:solidFill>
                <a:schemeClr val="bg1"/>
              </a:solidFill>
              <a:latin typeface="Calibri Light" panose="020F0302020204030204" pitchFamily="34" charset="0"/>
              <a:cs typeface="Calibri Light" panose="020F0302020204030204" pitchFamily="34" charset="0"/>
              <a:sym typeface="Calibri Light" panose="020F0302020204030204" pitchFamily="34" charset="0"/>
            </a:endParaRPr>
          </a:p>
        </p:txBody>
      </p:sp>
      <p:grpSp>
        <p:nvGrpSpPr>
          <p:cNvPr id="30" name="Group 29">
            <a:extLst>
              <a:ext uri="{FF2B5EF4-FFF2-40B4-BE49-F238E27FC236}">
                <a16:creationId xmlns:a16="http://schemas.microsoft.com/office/drawing/2014/main" id="{E9ED29CA-6A60-490D-9D54-EA7CC7AF832C}"/>
              </a:ext>
            </a:extLst>
          </p:cNvPr>
          <p:cNvGrpSpPr>
            <a:grpSpLocks noChangeAspect="1"/>
          </p:cNvGrpSpPr>
          <p:nvPr userDrawn="1"/>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Tree>
    <p:extLst>
      <p:ext uri="{BB962C8B-B14F-4D97-AF65-F5344CB8AC3E}">
        <p14:creationId xmlns:p14="http://schemas.microsoft.com/office/powerpoint/2010/main" val="28953245"/>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6" name="Footer Placeholder 5">
            <a:extLst>
              <a:ext uri="{FF2B5EF4-FFF2-40B4-BE49-F238E27FC236}">
                <a16:creationId xmlns:a16="http://schemas.microsoft.com/office/drawing/2014/main" id="{76E85E89-4C97-4D21-A390-EB985728F4DC}"/>
              </a:ext>
            </a:extLst>
          </p:cNvPr>
          <p:cNvSpPr>
            <a:spLocks noGrp="1"/>
          </p:cNvSpPr>
          <p:nvPr>
            <p:ph type="ftr" sz="quarter" idx="11"/>
          </p:nvPr>
        </p:nvSpPr>
        <p:spPr>
          <a:xfrm>
            <a:off x="7081053" y="6472726"/>
            <a:ext cx="4114800" cy="144000"/>
          </a:xfrm>
          <a:prstGeom prst="rect">
            <a:avLst/>
          </a:prstGeom>
        </p:spPr>
        <p:txBody>
          <a:bodyPr/>
          <a:lstStyle/>
          <a:p>
            <a:endParaRPr lang="nl-NL"/>
          </a:p>
        </p:txBody>
      </p:sp>
      <p:sp>
        <p:nvSpPr>
          <p:cNvPr id="2" name="Slide Number Placeholder 1">
            <a:extLst>
              <a:ext uri="{FF2B5EF4-FFF2-40B4-BE49-F238E27FC236}">
                <a16:creationId xmlns:a16="http://schemas.microsoft.com/office/drawing/2014/main" id="{A41BAFBC-1564-48B2-BF74-5DB857F9FC88}"/>
              </a:ext>
            </a:extLst>
          </p:cNvPr>
          <p:cNvSpPr>
            <a:spLocks noGrp="1"/>
          </p:cNvSpPr>
          <p:nvPr>
            <p:ph type="sldNum" sz="quarter" idx="12"/>
          </p:nvPr>
        </p:nvSpPr>
        <p:spPr/>
        <p:txBody>
          <a:bodyPr/>
          <a:lstStyle/>
          <a:p>
            <a:fld id="{91B94E57-4D7A-425A-87EF-3F30C3769FAA}" type="slidenum">
              <a:rPr lang="nl-NL" smtClean="0"/>
              <a:pPr/>
              <a:t>‹#›</a:t>
            </a:fld>
            <a:endParaRPr lang="nl-NL"/>
          </a:p>
        </p:txBody>
      </p:sp>
    </p:spTree>
    <p:extLst>
      <p:ext uri="{BB962C8B-B14F-4D97-AF65-F5344CB8AC3E}">
        <p14:creationId xmlns:p14="http://schemas.microsoft.com/office/powerpoint/2010/main" val="81203134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 Black">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244F1E5-96B7-4C28-95C2-FDB0A8D1FAA9}"/>
              </a:ext>
            </a:extLst>
          </p:cNvPr>
          <p:cNvGraphicFramePr>
            <a:graphicFrameLocks noChangeAspect="1"/>
          </p:cNvGraphicFramePr>
          <p:nvPr>
            <p:custDataLst>
              <p:tags r:id="rId1"/>
            </p:custDataLst>
            <p:extLst>
              <p:ext uri="{D42A27DB-BD31-4B8C-83A1-F6EECF244321}">
                <p14:modId xmlns:p14="http://schemas.microsoft.com/office/powerpoint/2010/main" val="20200734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6" name="Object 5" hidden="1">
                        <a:extLst>
                          <a:ext uri="{FF2B5EF4-FFF2-40B4-BE49-F238E27FC236}">
                            <a16:creationId xmlns:a16="http://schemas.microsoft.com/office/drawing/2014/main" id="{E244F1E5-96B7-4C28-95C2-FDB0A8D1FA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BCEE642-BC00-46CC-A10E-FC88BCCE74AA}"/>
              </a:ext>
            </a:extLst>
          </p:cNvPr>
          <p:cNvSpPr/>
          <p:nvPr>
            <p:custDataLst>
              <p:tags r:id="rId2"/>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lvl="0" indent="0" algn="ctr">
              <a:lnSpc>
                <a:spcPct val="106000"/>
              </a:lnSpc>
              <a:buFont typeface="Wingdings 2" pitchFamily="18" charset="2"/>
              <a:buNone/>
            </a:pPr>
            <a:endParaRPr lang="en-US" sz="2100" b="0" i="0" baseline="0">
              <a:solidFill>
                <a:schemeClr val="bg1"/>
              </a:solidFill>
              <a:latin typeface="Calibri" panose="020F0502020204030204" pitchFamily="34" charset="0"/>
              <a:ea typeface="+mj-ea"/>
              <a:cs typeface="Calibri Light" panose="020F0302020204030204" pitchFamily="34" charset="0"/>
              <a:sym typeface="Calibri" panose="020F0502020204030204" pitchFamily="34" charset="0"/>
            </a:endParaRPr>
          </a:p>
        </p:txBody>
      </p:sp>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solidFill>
                  <a:schemeClr val="tx1"/>
                </a:solidFill>
                <a:latin typeface="+mj-lt"/>
              </a:defRPr>
            </a:lvl1pPr>
          </a:lstStyle>
          <a:p>
            <a:r>
              <a:rPr lang="en-US"/>
              <a:t>Click to add title</a:t>
            </a:r>
          </a:p>
        </p:txBody>
      </p:sp>
      <p:sp>
        <p:nvSpPr>
          <p:cNvPr id="2" name="Footer Placeholder 1">
            <a:extLst>
              <a:ext uri="{FF2B5EF4-FFF2-40B4-BE49-F238E27FC236}">
                <a16:creationId xmlns:a16="http://schemas.microsoft.com/office/drawing/2014/main" id="{9C3F9BA8-5B54-4C9F-9FA5-FD5275560052}"/>
              </a:ext>
            </a:extLst>
          </p:cNvPr>
          <p:cNvSpPr>
            <a:spLocks noGrp="1"/>
          </p:cNvSpPr>
          <p:nvPr>
            <p:ph type="ftr" sz="quarter" idx="10"/>
          </p:nvPr>
        </p:nvSpPr>
        <p:spPr/>
        <p:txBody>
          <a:bodyPr/>
          <a:lstStyle>
            <a:lvl1pPr>
              <a:defRPr>
                <a:solidFill>
                  <a:schemeClr val="tx1"/>
                </a:solidFill>
              </a:defRPr>
            </a:lvl1pPr>
          </a:lstStyle>
          <a:p>
            <a:endParaRPr lang="nl-NL"/>
          </a:p>
        </p:txBody>
      </p:sp>
      <p:sp>
        <p:nvSpPr>
          <p:cNvPr id="8" name="Slide Number Placeholder 7">
            <a:extLst>
              <a:ext uri="{FF2B5EF4-FFF2-40B4-BE49-F238E27FC236}">
                <a16:creationId xmlns:a16="http://schemas.microsoft.com/office/drawing/2014/main" id="{31F25B5A-E4E0-4B56-BFB2-33E51CDBDDDA}"/>
              </a:ext>
            </a:extLst>
          </p:cNvPr>
          <p:cNvSpPr>
            <a:spLocks noGrp="1"/>
          </p:cNvSpPr>
          <p:nvPr>
            <p:ph type="sldNum" sz="quarter" idx="11"/>
          </p:nvPr>
        </p:nvSpPr>
        <p:spPr/>
        <p:txBody>
          <a:bodyPr/>
          <a:lstStyle>
            <a:lvl1pPr>
              <a:defRPr>
                <a:solidFill>
                  <a:schemeClr val="tx1"/>
                </a:solidFill>
              </a:defRPr>
            </a:lvl1pPr>
          </a:lstStyle>
          <a:p>
            <a:fld id="{91B94E57-4D7A-425A-87EF-3F30C3769FAA}" type="slidenum">
              <a:rPr lang="nl-NL" smtClean="0"/>
              <a:pPr/>
              <a:t>‹#›</a:t>
            </a:fld>
            <a:endParaRPr lang="nl-NL"/>
          </a:p>
        </p:txBody>
      </p:sp>
    </p:spTree>
    <p:extLst>
      <p:ext uri="{BB962C8B-B14F-4D97-AF65-F5344CB8AC3E}">
        <p14:creationId xmlns:p14="http://schemas.microsoft.com/office/powerpoint/2010/main" val="1010709947"/>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noAutofit/>
          </a:bodyPr>
          <a:lstStyle/>
          <a:p>
            <a:r>
              <a:rPr lang="en-US"/>
              <a:t>Click icon to add chart</a:t>
            </a:r>
            <a:endParaRPr lang="en-GB"/>
          </a:p>
        </p:txBody>
      </p:sp>
      <p:sp>
        <p:nvSpPr>
          <p:cNvPr id="18" name="Text Placeholder 8"/>
          <p:cNvSpPr>
            <a:spLocks noGrp="1"/>
          </p:cNvSpPr>
          <p:nvPr>
            <p:ph type="body" sz="quarter" idx="18"/>
          </p:nvPr>
        </p:nvSpPr>
        <p:spPr>
          <a:xfrm>
            <a:off x="501652" y="1674087"/>
            <a:ext cx="11188699" cy="357187"/>
          </a:xfrm>
        </p:spPr>
        <p:txBody>
          <a:bodyPr>
            <a:noAutofit/>
          </a:bodyPr>
          <a:lstStyle/>
          <a:p>
            <a:pPr lvl="0"/>
            <a:r>
              <a:rPr lang="en-US" noProof="0"/>
              <a:t>Click to edit Master text styles</a:t>
            </a:r>
          </a:p>
        </p:txBody>
      </p:sp>
      <p:sp>
        <p:nvSpPr>
          <p:cNvPr id="19" name="Text Placeholder 7"/>
          <p:cNvSpPr>
            <a:spLocks noGrp="1"/>
          </p:cNvSpPr>
          <p:nvPr>
            <p:ph type="body" sz="quarter" idx="23"/>
          </p:nvPr>
        </p:nvSpPr>
        <p:spPr>
          <a:xfrm>
            <a:off x="501651" y="6121014"/>
            <a:ext cx="11188700" cy="260737"/>
          </a:xfrm>
        </p:spPr>
        <p:txBody>
          <a:bodyPr>
            <a:noAutofit/>
          </a:bodyPr>
          <a:lstStyle>
            <a:lvl1pPr>
              <a:spcAft>
                <a:spcPts val="0"/>
              </a:spcAft>
              <a:defRPr sz="1000"/>
            </a:lvl1pPr>
          </a:lstStyle>
          <a:p>
            <a:pPr lvl="0"/>
            <a:r>
              <a:rPr lang="en-US"/>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3" name="Footer Placeholder 2">
            <a:extLst>
              <a:ext uri="{FF2B5EF4-FFF2-40B4-BE49-F238E27FC236}">
                <a16:creationId xmlns:a16="http://schemas.microsoft.com/office/drawing/2014/main" id="{A93FA7A6-0C04-405E-B218-C13C18E2D546}"/>
              </a:ext>
            </a:extLst>
          </p:cNvPr>
          <p:cNvSpPr>
            <a:spLocks noGrp="1"/>
          </p:cNvSpPr>
          <p:nvPr>
            <p:ph type="ftr" sz="quarter" idx="25"/>
          </p:nvPr>
        </p:nvSpPr>
        <p:spPr>
          <a:xfrm>
            <a:off x="7081053" y="6472726"/>
            <a:ext cx="4114800" cy="144000"/>
          </a:xfrm>
          <a:prstGeom prst="rect">
            <a:avLst/>
          </a:prstGeom>
        </p:spPr>
        <p:txBody>
          <a:bodyPr/>
          <a:lstStyle/>
          <a:p>
            <a:endParaRPr lang="nl-NL"/>
          </a:p>
        </p:txBody>
      </p:sp>
      <p:sp>
        <p:nvSpPr>
          <p:cNvPr id="2" name="Slide Number Placeholder 1">
            <a:extLst>
              <a:ext uri="{FF2B5EF4-FFF2-40B4-BE49-F238E27FC236}">
                <a16:creationId xmlns:a16="http://schemas.microsoft.com/office/drawing/2014/main" id="{D1ED93D4-28D3-4B9A-B734-8A829AFDA7C2}"/>
              </a:ext>
            </a:extLst>
          </p:cNvPr>
          <p:cNvSpPr>
            <a:spLocks noGrp="1"/>
          </p:cNvSpPr>
          <p:nvPr>
            <p:ph type="sldNum" sz="quarter" idx="26"/>
          </p:nvPr>
        </p:nvSpPr>
        <p:spPr/>
        <p:txBody>
          <a:bodyPr/>
          <a:lstStyle/>
          <a:p>
            <a:fld id="{91B94E57-4D7A-425A-87EF-3F30C3769FAA}" type="slidenum">
              <a:rPr lang="nl-NL" smtClean="0"/>
              <a:pPr/>
              <a:t>‹#›</a:t>
            </a:fld>
            <a:endParaRPr lang="nl-NL"/>
          </a:p>
        </p:txBody>
      </p:sp>
    </p:spTree>
    <p:extLst>
      <p:ext uri="{BB962C8B-B14F-4D97-AF65-F5344CB8AC3E}">
        <p14:creationId xmlns:p14="http://schemas.microsoft.com/office/powerpoint/2010/main" val="208060664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mp; chart - Black">
    <p:bg>
      <p:bgRef idx="1001">
        <a:schemeClr val="bg1"/>
      </p:bgRef>
    </p:bg>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2920" y="651600"/>
            <a:ext cx="11136000" cy="757255"/>
          </a:xfrm>
          <a:prstGeom prst="rect">
            <a:avLst/>
          </a:prstGeom>
        </p:spPr>
        <p:txBody>
          <a:bodyPr lIns="0" tIns="0" rIns="0" bIns="0">
            <a:noAutofit/>
          </a:bodyPr>
          <a:lstStyle>
            <a:lvl1pPr marL="0" indent="0">
              <a:buNone/>
              <a:defRPr sz="1800" b="0">
                <a:solidFill>
                  <a:srgbClr val="BBBCBC"/>
                </a:solidFill>
              </a:defRPr>
            </a:lvl1pPr>
          </a:lstStyle>
          <a:p>
            <a:pPr lvl="0"/>
            <a:r>
              <a:rPr lang="en-US"/>
              <a:t>Click to add subtitle</a:t>
            </a:r>
          </a:p>
        </p:txBody>
      </p:sp>
      <p:sp>
        <p:nvSpPr>
          <p:cNvPr id="16" name="Title Placeholder 1"/>
          <p:cNvSpPr>
            <a:spLocks noGrp="1"/>
          </p:cNvSpPr>
          <p:nvPr>
            <p:ph type="title" hasCustomPrompt="1"/>
          </p:nvPr>
        </p:nvSpPr>
        <p:spPr>
          <a:xfrm>
            <a:off x="501650" y="317500"/>
            <a:ext cx="11188700" cy="334099"/>
          </a:xfrm>
          <a:prstGeom prst="rect">
            <a:avLst/>
          </a:prstGeom>
        </p:spPr>
        <p:txBody>
          <a:bodyPr vert="horz" wrap="square" lIns="0" tIns="0" rIns="0" bIns="0" rtlCol="0" anchor="t" anchorCtr="0">
            <a:noAutofit/>
          </a:bodyPr>
          <a:lstStyle>
            <a:lvl1pPr algn="l">
              <a:defRPr/>
            </a:lvl1pPr>
          </a:lstStyle>
          <a:p>
            <a:r>
              <a:rPr lang="en-US"/>
              <a:t>Click to add title</a:t>
            </a:r>
          </a:p>
        </p:txBody>
      </p:sp>
      <p:sp>
        <p:nvSpPr>
          <p:cNvPr id="17" name="Chart Placeholder 3"/>
          <p:cNvSpPr>
            <a:spLocks noGrp="1"/>
          </p:cNvSpPr>
          <p:nvPr>
            <p:ph type="chart" sz="quarter" idx="15"/>
          </p:nvPr>
        </p:nvSpPr>
        <p:spPr>
          <a:xfrm>
            <a:off x="502920" y="2052000"/>
            <a:ext cx="11145628" cy="4069013"/>
          </a:xfrm>
          <a:prstGeom prst="rect">
            <a:avLst/>
          </a:prstGeom>
        </p:spPr>
        <p:txBody>
          <a:bodyPr/>
          <a:lstStyle/>
          <a:p>
            <a:r>
              <a:rPr lang="en-US"/>
              <a:t>Click icon to add chart</a:t>
            </a:r>
            <a:endParaRPr lang="en-GB"/>
          </a:p>
        </p:txBody>
      </p:sp>
      <p:sp>
        <p:nvSpPr>
          <p:cNvPr id="18" name="Text Placeholder 8"/>
          <p:cNvSpPr>
            <a:spLocks noGrp="1"/>
          </p:cNvSpPr>
          <p:nvPr>
            <p:ph type="body" sz="quarter" idx="18"/>
          </p:nvPr>
        </p:nvSpPr>
        <p:spPr>
          <a:xfrm>
            <a:off x="502920" y="1700214"/>
            <a:ext cx="11136001" cy="357187"/>
          </a:xfrm>
        </p:spPr>
        <p:txBody>
          <a:bodyPr/>
          <a:lstStyle/>
          <a:p>
            <a:pPr lvl="0"/>
            <a:r>
              <a:rPr lang="en-US"/>
              <a:t>Click to edit Master text styles</a:t>
            </a:r>
          </a:p>
        </p:txBody>
      </p:sp>
      <p:sp>
        <p:nvSpPr>
          <p:cNvPr id="19" name="Text Placeholder 7"/>
          <p:cNvSpPr>
            <a:spLocks noGrp="1"/>
          </p:cNvSpPr>
          <p:nvPr>
            <p:ph type="body" sz="quarter" idx="23"/>
          </p:nvPr>
        </p:nvSpPr>
        <p:spPr>
          <a:xfrm>
            <a:off x="502920" y="6121014"/>
            <a:ext cx="11145627" cy="256647"/>
          </a:xfrm>
        </p:spPr>
        <p:txBody>
          <a:bodyPr>
            <a:normAutofit/>
          </a:bodyPr>
          <a:lstStyle>
            <a:lvl1pPr>
              <a:spcAft>
                <a:spcPts val="0"/>
              </a:spcAft>
              <a:defRPr sz="900"/>
            </a:lvl1pPr>
          </a:lstStyle>
          <a:p>
            <a:pPr lvl="0"/>
            <a:r>
              <a:rPr lang="en-US"/>
              <a:t>Click to edit Master text styles</a:t>
            </a:r>
          </a:p>
        </p:txBody>
      </p:sp>
      <p:sp>
        <p:nvSpPr>
          <p:cNvPr id="2" name="Footer Placeholder 1">
            <a:extLst>
              <a:ext uri="{FF2B5EF4-FFF2-40B4-BE49-F238E27FC236}">
                <a16:creationId xmlns:a16="http://schemas.microsoft.com/office/drawing/2014/main" id="{5EAB5DEC-B700-4A1D-BD78-2187805B23B4}"/>
              </a:ext>
            </a:extLst>
          </p:cNvPr>
          <p:cNvSpPr>
            <a:spLocks noGrp="1"/>
          </p:cNvSpPr>
          <p:nvPr>
            <p:ph type="ftr" sz="quarter" idx="24"/>
          </p:nvPr>
        </p:nvSpPr>
        <p:spPr/>
        <p:txBody>
          <a:bodyPr/>
          <a:lstStyle/>
          <a:p>
            <a:endParaRPr lang="nl-NL"/>
          </a:p>
        </p:txBody>
      </p:sp>
      <p:sp>
        <p:nvSpPr>
          <p:cNvPr id="4" name="Slide Number Placeholder 3">
            <a:extLst>
              <a:ext uri="{FF2B5EF4-FFF2-40B4-BE49-F238E27FC236}">
                <a16:creationId xmlns:a16="http://schemas.microsoft.com/office/drawing/2014/main" id="{92E00BC2-D70E-48F4-A1C4-D333DAF665C7}"/>
              </a:ext>
            </a:extLst>
          </p:cNvPr>
          <p:cNvSpPr>
            <a:spLocks noGrp="1"/>
          </p:cNvSpPr>
          <p:nvPr>
            <p:ph type="sldNum" sz="quarter" idx="25"/>
          </p:nvPr>
        </p:nvSpPr>
        <p:spPr/>
        <p:txBody>
          <a:bodyPr/>
          <a:lstStyle/>
          <a:p>
            <a:fld id="{91B94E57-4D7A-425A-87EF-3F30C3769FAA}" type="slidenum">
              <a:rPr lang="nl-NL" smtClean="0"/>
              <a:pPr/>
              <a:t>‹#›</a:t>
            </a:fld>
            <a:endParaRPr lang="nl-NL"/>
          </a:p>
        </p:txBody>
      </p:sp>
    </p:spTree>
    <p:extLst>
      <p:ext uri="{BB962C8B-B14F-4D97-AF65-F5344CB8AC3E}">
        <p14:creationId xmlns:p14="http://schemas.microsoft.com/office/powerpoint/2010/main" val="919792388"/>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1229523-3367-4E27-A96E-C71B2F4721CC}"/>
              </a:ext>
            </a:extLst>
          </p:cNvPr>
          <p:cNvGraphicFramePr>
            <a:graphicFrameLocks noChangeAspect="1"/>
          </p:cNvGraphicFramePr>
          <p:nvPr>
            <p:custDataLst>
              <p:tags r:id="rId1"/>
            </p:custDataLst>
            <p:extLst>
              <p:ext uri="{D42A27DB-BD31-4B8C-83A1-F6EECF244321}">
                <p14:modId xmlns:p14="http://schemas.microsoft.com/office/powerpoint/2010/main" val="7003151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8" name="Object 7" hidden="1">
                        <a:extLst>
                          <a:ext uri="{FF2B5EF4-FFF2-40B4-BE49-F238E27FC236}">
                            <a16:creationId xmlns:a16="http://schemas.microsoft.com/office/drawing/2014/main" id="{B1229523-3367-4E27-A96E-C71B2F4721C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Picture Placeholder 9"/>
          <p:cNvSpPr>
            <a:spLocks noGrp="1"/>
          </p:cNvSpPr>
          <p:nvPr>
            <p:ph type="pic" sz="quarter" idx="15"/>
          </p:nvPr>
        </p:nvSpPr>
        <p:spPr>
          <a:xfrm>
            <a:off x="5450351" y="1665288"/>
            <a:ext cx="6240000" cy="4716463"/>
          </a:xfrm>
        </p:spPr>
        <p:txBody>
          <a:bodyPr>
            <a:noAutofit/>
          </a:bodyPr>
          <a:lstStyle/>
          <a:p>
            <a:r>
              <a:rPr lang="en-US" noProof="0"/>
              <a:t>Click icon to add picture</a:t>
            </a:r>
          </a:p>
        </p:txBody>
      </p:sp>
      <p:sp>
        <p:nvSpPr>
          <p:cNvPr id="6" name="Content Placeholder 3"/>
          <p:cNvSpPr>
            <a:spLocks noGrp="1"/>
          </p:cNvSpPr>
          <p:nvPr>
            <p:ph sz="quarter" idx="10"/>
          </p:nvPr>
        </p:nvSpPr>
        <p:spPr>
          <a:xfrm>
            <a:off x="501651" y="1665289"/>
            <a:ext cx="4456429" cy="4716463"/>
          </a:xfrm>
          <a:prstGeom prst="rect">
            <a:avLst/>
          </a:prstGeom>
        </p:spPr>
        <p:txBody>
          <a:bodyPr>
            <a:noAutofit/>
          </a:bodyPr>
          <a:lstStyle>
            <a:lvl1pPr marL="0" indent="0" algn="l">
              <a:buFontTx/>
              <a:buNone/>
              <a:tabLst>
                <a:tab pos="5029200" algn="r"/>
              </a:tabLst>
              <a:defRPr>
                <a:latin typeface="+mn-lt"/>
              </a:defRPr>
            </a:lvl1pPr>
            <a:lvl2pPr marL="139700" indent="-139700" algn="l">
              <a:buClrTx/>
              <a:buSzPct val="100000"/>
              <a:buFont typeface="Arial" panose="020B0604020202020204" pitchFamily="34" charset="0"/>
              <a:buChar char="•"/>
              <a:tabLst>
                <a:tab pos="5029200" algn="r"/>
              </a:tabLst>
              <a:defRPr>
                <a:latin typeface="+mj-lt"/>
              </a:defRPr>
            </a:lvl2pPr>
            <a:lvl3pPr marL="304800" indent="-139700" algn="l">
              <a:buClrTx/>
              <a:buSzPct val="100000"/>
              <a:buFont typeface="Arial" panose="020B0604020202020204" pitchFamily="34" charset="0"/>
              <a:buChar char="−"/>
              <a:tabLst>
                <a:tab pos="5029200" algn="r"/>
              </a:tabLst>
              <a:defRPr>
                <a:latin typeface="+mn-lt"/>
              </a:defRPr>
            </a:lvl3pPr>
            <a:lvl4pPr marL="469900" indent="-139700" algn="l">
              <a:buClrTx/>
              <a:buSzPct val="100000"/>
              <a:buFont typeface="Arial" panose="020B0604020202020204" pitchFamily="34" charset="0"/>
              <a:buChar char="◦"/>
              <a:tabLst>
                <a:tab pos="5029200" algn="r"/>
              </a:tabLst>
              <a:defRPr>
                <a:latin typeface="+mn-lt"/>
              </a:defRPr>
            </a:lvl4pPr>
            <a:lvl5pPr marL="635000" indent="-139700" algn="l">
              <a:buClrTx/>
              <a:buSzPct val="100000"/>
              <a:buFont typeface="Arial" panose="020B0604020202020204" pitchFamily="34" charset="0"/>
              <a:buChar char="−"/>
              <a:tabLst>
                <a:tab pos="5029200" algn="r"/>
              </a:tabLst>
              <a:defRPr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Footer Placeholder 2">
            <a:extLst>
              <a:ext uri="{FF2B5EF4-FFF2-40B4-BE49-F238E27FC236}">
                <a16:creationId xmlns:a16="http://schemas.microsoft.com/office/drawing/2014/main" id="{846A5912-6EB2-4B19-9666-4066B74A2C9C}"/>
              </a:ext>
            </a:extLst>
          </p:cNvPr>
          <p:cNvSpPr>
            <a:spLocks noGrp="1"/>
          </p:cNvSpPr>
          <p:nvPr>
            <p:ph type="ftr" sz="quarter" idx="17"/>
          </p:nvPr>
        </p:nvSpPr>
        <p:spPr>
          <a:xfrm>
            <a:off x="7081053" y="6472726"/>
            <a:ext cx="4114800" cy="144000"/>
          </a:xfrm>
          <a:prstGeom prst="rect">
            <a:avLst/>
          </a:prstGeom>
        </p:spPr>
        <p:txBody>
          <a:bodyPr/>
          <a:lstStyle/>
          <a:p>
            <a:endParaRPr lang="nl-NL"/>
          </a:p>
        </p:txBody>
      </p:sp>
      <p:sp>
        <p:nvSpPr>
          <p:cNvPr id="9" name="Text Placeholder 8">
            <a:extLst>
              <a:ext uri="{FF2B5EF4-FFF2-40B4-BE49-F238E27FC236}">
                <a16:creationId xmlns:a16="http://schemas.microsoft.com/office/drawing/2014/main" id="{8088F3EE-1873-4DF4-889A-8646F4E1722F}"/>
              </a:ext>
            </a:extLst>
          </p:cNvPr>
          <p:cNvSpPr>
            <a:spLocks noGrp="1"/>
          </p:cNvSpPr>
          <p:nvPr>
            <p:ph type="body" sz="quarter" idx="14"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0" name="Title Placeholder 1">
            <a:extLst>
              <a:ext uri="{FF2B5EF4-FFF2-40B4-BE49-F238E27FC236}">
                <a16:creationId xmlns:a16="http://schemas.microsoft.com/office/drawing/2014/main" id="{1BF84E4F-E5F2-4487-848F-24056AA99BF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2" name="Slide Number Placeholder 1">
            <a:extLst>
              <a:ext uri="{FF2B5EF4-FFF2-40B4-BE49-F238E27FC236}">
                <a16:creationId xmlns:a16="http://schemas.microsoft.com/office/drawing/2014/main" id="{E01A4D70-C623-44D0-8768-6B7F989C4E3E}"/>
              </a:ext>
            </a:extLst>
          </p:cNvPr>
          <p:cNvSpPr>
            <a:spLocks noGrp="1"/>
          </p:cNvSpPr>
          <p:nvPr>
            <p:ph type="sldNum" sz="quarter" idx="18"/>
          </p:nvPr>
        </p:nvSpPr>
        <p:spPr/>
        <p:txBody>
          <a:bodyPr/>
          <a:lstStyle/>
          <a:p>
            <a:fld id="{91B94E57-4D7A-425A-87EF-3F30C3769FAA}" type="slidenum">
              <a:rPr lang="nl-NL" smtClean="0"/>
              <a:pPr/>
              <a:t>‹#›</a:t>
            </a:fld>
            <a:endParaRPr lang="nl-NL"/>
          </a:p>
        </p:txBody>
      </p:sp>
      <p:graphicFrame>
        <p:nvGraphicFramePr>
          <p:cNvPr id="11" name="Object 10" hidden="1">
            <a:extLst>
              <a:ext uri="{FF2B5EF4-FFF2-40B4-BE49-F238E27FC236}">
                <a16:creationId xmlns:a16="http://schemas.microsoft.com/office/drawing/2014/main" id="{64E3CC09-D5B0-4AE2-B7AE-5C558D6EC4AA}"/>
              </a:ext>
            </a:extLst>
          </p:cNvPr>
          <p:cNvGraphicFramePr>
            <a:graphicFrameLocks noChangeAspect="1"/>
          </p:cNvGraphicFramePr>
          <p:nvPr>
            <p:custDataLst>
              <p:tags r:id="rId2"/>
            </p:custDataLst>
            <p:extLst>
              <p:ext uri="{D42A27DB-BD31-4B8C-83A1-F6EECF244321}">
                <p14:modId xmlns:p14="http://schemas.microsoft.com/office/powerpoint/2010/main" val="32364185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11" name="Object 10" hidden="1">
                        <a:extLst>
                          <a:ext uri="{FF2B5EF4-FFF2-40B4-BE49-F238E27FC236}">
                            <a16:creationId xmlns:a16="http://schemas.microsoft.com/office/drawing/2014/main" id="{64E3CC09-D5B0-4AE2-B7AE-5C558D6EC4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891371269"/>
      </p:ext>
    </p:extLst>
  </p:cSld>
  <p:clrMapOvr>
    <a:masterClrMapping/>
  </p:clrMapOvr>
  <p:transition>
    <p:fade/>
  </p:transition>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65289"/>
            <a:ext cx="5305579"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3" name="Footer Placeholder 2">
            <a:extLst>
              <a:ext uri="{FF2B5EF4-FFF2-40B4-BE49-F238E27FC236}">
                <a16:creationId xmlns:a16="http://schemas.microsoft.com/office/drawing/2014/main" id="{BEA10AFF-DC5F-46C5-B876-DE7A0A16E478}"/>
              </a:ext>
            </a:extLst>
          </p:cNvPr>
          <p:cNvSpPr>
            <a:spLocks noGrp="1"/>
          </p:cNvSpPr>
          <p:nvPr>
            <p:ph type="ftr" sz="quarter" idx="22"/>
          </p:nvPr>
        </p:nvSpPr>
        <p:spPr>
          <a:xfrm>
            <a:off x="7081053" y="6472726"/>
            <a:ext cx="4114800" cy="144000"/>
          </a:xfrm>
          <a:prstGeom prst="rect">
            <a:avLst/>
          </a:prstGeom>
        </p:spPr>
        <p:txBody>
          <a:bodyPr/>
          <a:lstStyle/>
          <a:p>
            <a:endParaRPr lang="nl-NL"/>
          </a:p>
        </p:txBody>
      </p:sp>
      <p:sp>
        <p:nvSpPr>
          <p:cNvPr id="2" name="Slide Number Placeholder 1">
            <a:extLst>
              <a:ext uri="{FF2B5EF4-FFF2-40B4-BE49-F238E27FC236}">
                <a16:creationId xmlns:a16="http://schemas.microsoft.com/office/drawing/2014/main" id="{F856464E-1FF8-4C37-BE4E-28E6F17D18D5}"/>
              </a:ext>
            </a:extLst>
          </p:cNvPr>
          <p:cNvSpPr>
            <a:spLocks noGrp="1"/>
          </p:cNvSpPr>
          <p:nvPr>
            <p:ph type="sldNum" sz="quarter" idx="23"/>
          </p:nvPr>
        </p:nvSpPr>
        <p:spPr/>
        <p:txBody>
          <a:bodyPr/>
          <a:lstStyle/>
          <a:p>
            <a:fld id="{91B94E57-4D7A-425A-87EF-3F30C3769FAA}" type="slidenum">
              <a:rPr lang="nl-NL" smtClean="0"/>
              <a:pPr/>
              <a:t>‹#›</a:t>
            </a:fld>
            <a:endParaRPr lang="nl-NL"/>
          </a:p>
        </p:txBody>
      </p:sp>
    </p:spTree>
    <p:extLst>
      <p:ext uri="{BB962C8B-B14F-4D97-AF65-F5344CB8AC3E}">
        <p14:creationId xmlns:p14="http://schemas.microsoft.com/office/powerpoint/2010/main" val="355723136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341223" y="2125013"/>
            <a:ext cx="5349128" cy="3996000"/>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341223" y="1665288"/>
            <a:ext cx="5349128"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501650" y="6121014"/>
            <a:ext cx="11188700" cy="260737"/>
          </a:xfrm>
        </p:spPr>
        <p:txBody>
          <a:bodyPr>
            <a:noAutofit/>
          </a:bodyPr>
          <a:lstStyle>
            <a:lvl1pPr>
              <a:spcAft>
                <a:spcPts val="0"/>
              </a:spcAft>
              <a:defRPr sz="1000"/>
            </a:lvl1pPr>
          </a:lstStyle>
          <a:p>
            <a:pPr lvl="0"/>
            <a:r>
              <a:rPr lang="en-US"/>
              <a:t>Click to edit Master text styles</a:t>
            </a:r>
          </a:p>
        </p:txBody>
      </p:sp>
      <p:sp>
        <p:nvSpPr>
          <p:cNvPr id="8" name="Text Placeholder 8">
            <a:extLst>
              <a:ext uri="{FF2B5EF4-FFF2-40B4-BE49-F238E27FC236}">
                <a16:creationId xmlns:a16="http://schemas.microsoft.com/office/drawing/2014/main" id="{E911C489-B226-49BC-B069-119CF8BC96EF}"/>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9" name="Title Placeholder 1">
            <a:extLst>
              <a:ext uri="{FF2B5EF4-FFF2-40B4-BE49-F238E27FC236}">
                <a16:creationId xmlns:a16="http://schemas.microsoft.com/office/drawing/2014/main" id="{F47218A4-44FE-4E96-A903-7AD44AF4E8DB}"/>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4" name="Footer Placeholder 3">
            <a:extLst>
              <a:ext uri="{FF2B5EF4-FFF2-40B4-BE49-F238E27FC236}">
                <a16:creationId xmlns:a16="http://schemas.microsoft.com/office/drawing/2014/main" id="{339ADD80-9FA2-43C1-AEC0-3248BD669926}"/>
              </a:ext>
            </a:extLst>
          </p:cNvPr>
          <p:cNvSpPr>
            <a:spLocks noGrp="1"/>
          </p:cNvSpPr>
          <p:nvPr>
            <p:ph type="ftr" sz="quarter" idx="25"/>
          </p:nvPr>
        </p:nvSpPr>
        <p:spPr>
          <a:xfrm>
            <a:off x="7081053" y="6472726"/>
            <a:ext cx="4114800" cy="144000"/>
          </a:xfrm>
          <a:prstGeom prst="rect">
            <a:avLst/>
          </a:prstGeom>
        </p:spPr>
        <p:txBody>
          <a:bodyPr/>
          <a:lstStyle/>
          <a:p>
            <a:endParaRPr lang="nl-NL"/>
          </a:p>
        </p:txBody>
      </p:sp>
      <p:sp>
        <p:nvSpPr>
          <p:cNvPr id="2" name="Slide Number Placeholder 1">
            <a:extLst>
              <a:ext uri="{FF2B5EF4-FFF2-40B4-BE49-F238E27FC236}">
                <a16:creationId xmlns:a16="http://schemas.microsoft.com/office/drawing/2014/main" id="{71E99671-4E65-4840-A6C4-542E976415EF}"/>
              </a:ext>
            </a:extLst>
          </p:cNvPr>
          <p:cNvSpPr>
            <a:spLocks noGrp="1"/>
          </p:cNvSpPr>
          <p:nvPr>
            <p:ph type="sldNum" sz="quarter" idx="26"/>
          </p:nvPr>
        </p:nvSpPr>
        <p:spPr/>
        <p:txBody>
          <a:bodyPr/>
          <a:lstStyle/>
          <a:p>
            <a:fld id="{91B94E57-4D7A-425A-87EF-3F30C3769FAA}" type="slidenum">
              <a:rPr lang="nl-NL" smtClean="0"/>
              <a:pPr/>
              <a:t>‹#›</a:t>
            </a:fld>
            <a:endParaRPr lang="nl-NL"/>
          </a:p>
        </p:txBody>
      </p:sp>
    </p:spTree>
    <p:extLst>
      <p:ext uri="{BB962C8B-B14F-4D97-AF65-F5344CB8AC3E}">
        <p14:creationId xmlns:p14="http://schemas.microsoft.com/office/powerpoint/2010/main" val="3771606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noAutofit/>
          </a:bodyPr>
          <a:lstStyle/>
          <a:p>
            <a:r>
              <a:rPr lang="en-US"/>
              <a:t>Click icon to add chart</a:t>
            </a:r>
            <a:endParaRPr lang="en-GB"/>
          </a:p>
        </p:txBody>
      </p:sp>
      <p:sp>
        <p:nvSpPr>
          <p:cNvPr id="6" name="Text Placeholder 5"/>
          <p:cNvSpPr>
            <a:spLocks noGrp="1"/>
          </p:cNvSpPr>
          <p:nvPr>
            <p:ph type="body" sz="quarter" idx="22"/>
          </p:nvPr>
        </p:nvSpPr>
        <p:spPr>
          <a:xfrm>
            <a:off x="6341222" y="1665288"/>
            <a:ext cx="5349129"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501649" y="6121014"/>
            <a:ext cx="11165419" cy="260737"/>
          </a:xfrm>
        </p:spPr>
        <p:txBody>
          <a:bodyPr>
            <a:noAutofit/>
          </a:bodyPr>
          <a:lstStyle>
            <a:lvl1pPr>
              <a:spcAft>
                <a:spcPts val="0"/>
              </a:spcAft>
              <a:defRPr sz="1000"/>
            </a:lvl1pPr>
          </a:lstStyle>
          <a:p>
            <a:pPr lvl="0"/>
            <a:r>
              <a:rPr lang="en-US"/>
              <a:t>Click to edit Master text styles</a:t>
            </a:r>
          </a:p>
        </p:txBody>
      </p:sp>
      <p:sp>
        <p:nvSpPr>
          <p:cNvPr id="9" name="Chart Placeholder 2"/>
          <p:cNvSpPr>
            <a:spLocks noGrp="1"/>
          </p:cNvSpPr>
          <p:nvPr>
            <p:ph type="chart" sz="quarter" idx="24"/>
          </p:nvPr>
        </p:nvSpPr>
        <p:spPr>
          <a:xfrm>
            <a:off x="501650" y="2125013"/>
            <a:ext cx="5349240" cy="3996000"/>
          </a:xfrm>
        </p:spPr>
        <p:txBody>
          <a:bodyPr>
            <a:noAutofit/>
          </a:bodyPr>
          <a:lstStyle/>
          <a:p>
            <a:r>
              <a:rPr lang="en-US"/>
              <a:t>Click icon to add chart</a:t>
            </a:r>
            <a:endParaRPr lang="en-GB"/>
          </a:p>
        </p:txBody>
      </p:sp>
      <p:sp>
        <p:nvSpPr>
          <p:cNvPr id="12" name="Text Placeholder 5"/>
          <p:cNvSpPr>
            <a:spLocks noGrp="1"/>
          </p:cNvSpPr>
          <p:nvPr>
            <p:ph type="body" sz="quarter" idx="25"/>
          </p:nvPr>
        </p:nvSpPr>
        <p:spPr>
          <a:xfrm>
            <a:off x="501649" y="1665288"/>
            <a:ext cx="5349240" cy="420687"/>
          </a:xfrm>
        </p:spPr>
        <p:txBody>
          <a:bodyPr>
            <a:noAutofit/>
          </a:bodyPr>
          <a:lstStyle/>
          <a:p>
            <a:pPr lvl="0"/>
            <a:r>
              <a:rPr lang="en-US" noProof="0"/>
              <a:t>Click to edit Master text styles</a:t>
            </a:r>
          </a:p>
        </p:txBody>
      </p:sp>
      <p:sp>
        <p:nvSpPr>
          <p:cNvPr id="10" name="Text Placeholder 8">
            <a:extLst>
              <a:ext uri="{FF2B5EF4-FFF2-40B4-BE49-F238E27FC236}">
                <a16:creationId xmlns:a16="http://schemas.microsoft.com/office/drawing/2014/main" id="{5D528E1B-5BDF-48B1-B9CD-A31A99631297}"/>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6A696DA-71F5-44D5-B231-17F470D2F6A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4" name="Footer Placeholder 3">
            <a:extLst>
              <a:ext uri="{FF2B5EF4-FFF2-40B4-BE49-F238E27FC236}">
                <a16:creationId xmlns:a16="http://schemas.microsoft.com/office/drawing/2014/main" id="{E952E574-BDC0-43E4-B1BF-26685E2FFA97}"/>
              </a:ext>
            </a:extLst>
          </p:cNvPr>
          <p:cNvSpPr>
            <a:spLocks noGrp="1"/>
          </p:cNvSpPr>
          <p:nvPr>
            <p:ph type="ftr" sz="quarter" idx="27"/>
          </p:nvPr>
        </p:nvSpPr>
        <p:spPr>
          <a:xfrm>
            <a:off x="7081053" y="6472726"/>
            <a:ext cx="4114800" cy="144000"/>
          </a:xfrm>
          <a:prstGeom prst="rect">
            <a:avLst/>
          </a:prstGeom>
        </p:spPr>
        <p:txBody>
          <a:bodyPr/>
          <a:lstStyle/>
          <a:p>
            <a:endParaRPr lang="nl-NL"/>
          </a:p>
        </p:txBody>
      </p:sp>
      <p:sp>
        <p:nvSpPr>
          <p:cNvPr id="2" name="Slide Number Placeholder 1">
            <a:extLst>
              <a:ext uri="{FF2B5EF4-FFF2-40B4-BE49-F238E27FC236}">
                <a16:creationId xmlns:a16="http://schemas.microsoft.com/office/drawing/2014/main" id="{61CF13E3-3A0B-4CD7-9E4B-679F6EB57B87}"/>
              </a:ext>
            </a:extLst>
          </p:cNvPr>
          <p:cNvSpPr>
            <a:spLocks noGrp="1"/>
          </p:cNvSpPr>
          <p:nvPr>
            <p:ph type="sldNum" sz="quarter" idx="28"/>
          </p:nvPr>
        </p:nvSpPr>
        <p:spPr/>
        <p:txBody>
          <a:bodyPr/>
          <a:lstStyle/>
          <a:p>
            <a:fld id="{91B94E57-4D7A-425A-87EF-3F30C3769FAA}" type="slidenum">
              <a:rPr lang="nl-NL" smtClean="0"/>
              <a:pPr/>
              <a:t>‹#›</a:t>
            </a:fld>
            <a:endParaRPr lang="nl-NL"/>
          </a:p>
        </p:txBody>
      </p:sp>
    </p:spTree>
    <p:extLst>
      <p:ext uri="{BB962C8B-B14F-4D97-AF65-F5344CB8AC3E}">
        <p14:creationId xmlns:p14="http://schemas.microsoft.com/office/powerpoint/2010/main" val="11858232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 chart - Black">
    <p:bg>
      <p:bgRef idx="1001">
        <a:schemeClr val="bg1"/>
      </p:bgRef>
    </p:bg>
    <p:spTree>
      <p:nvGrpSpPr>
        <p:cNvPr id="1" name=""/>
        <p:cNvGrpSpPr/>
        <p:nvPr/>
      </p:nvGrpSpPr>
      <p:grpSpPr>
        <a:xfrm>
          <a:off x="0" y="0"/>
          <a:ext cx="0" cy="0"/>
          <a:chOff x="0" y="0"/>
          <a:chExt cx="0" cy="0"/>
        </a:xfrm>
      </p:grpSpPr>
      <p:sp>
        <p:nvSpPr>
          <p:cNvPr id="11" name="Text Placeholder 8"/>
          <p:cNvSpPr>
            <a:spLocks noGrp="1"/>
          </p:cNvSpPr>
          <p:nvPr>
            <p:ph type="body" sz="quarter" idx="13" hasCustomPrompt="1"/>
          </p:nvPr>
        </p:nvSpPr>
        <p:spPr>
          <a:xfrm>
            <a:off x="502920" y="651600"/>
            <a:ext cx="11136000" cy="757255"/>
          </a:xfrm>
          <a:prstGeom prst="rect">
            <a:avLst/>
          </a:prstGeom>
        </p:spPr>
        <p:txBody>
          <a:bodyPr lIns="0" tIns="0" rIns="0" bIns="0">
            <a:noAutofit/>
          </a:bodyPr>
          <a:lstStyle>
            <a:lvl1pPr marL="0" indent="0">
              <a:buNone/>
              <a:defRPr sz="1800" b="0">
                <a:solidFill>
                  <a:srgbClr val="BBBCBC"/>
                </a:solidFill>
              </a:defRPr>
            </a:lvl1pPr>
          </a:lstStyle>
          <a:p>
            <a:pPr lvl="0"/>
            <a:r>
              <a:rPr lang="en-US"/>
              <a:t>Click to add subtitle</a:t>
            </a:r>
          </a:p>
        </p:txBody>
      </p:sp>
      <p:sp>
        <p:nvSpPr>
          <p:cNvPr id="2" name="Title 1"/>
          <p:cNvSpPr>
            <a:spLocks noGrp="1"/>
          </p:cNvSpPr>
          <p:nvPr>
            <p:ph type="title"/>
          </p:nvPr>
        </p:nvSpPr>
        <p:spPr>
          <a:xfrm>
            <a:off x="501650" y="317500"/>
            <a:ext cx="11188700" cy="334099"/>
          </a:xfrm>
        </p:spPr>
        <p:txBody>
          <a:bodyPr wrap="square" anchor="t">
            <a:noAutofit/>
          </a:bodyPr>
          <a:lstStyle>
            <a:lvl1pPr algn="l">
              <a:defRPr>
                <a:solidFill>
                  <a:schemeClr val="tx1"/>
                </a:solidFill>
              </a:defRPr>
            </a:lvl1pPr>
          </a:lstStyle>
          <a:p>
            <a:r>
              <a:rPr lang="en-US"/>
              <a:t>Click to edit Master title style</a:t>
            </a:r>
          </a:p>
        </p:txBody>
      </p:sp>
      <p:sp>
        <p:nvSpPr>
          <p:cNvPr id="3" name="Chart Placeholder 2"/>
          <p:cNvSpPr>
            <a:spLocks noGrp="1"/>
          </p:cNvSpPr>
          <p:nvPr>
            <p:ph type="chart" sz="quarter" idx="21"/>
          </p:nvPr>
        </p:nvSpPr>
        <p:spPr>
          <a:xfrm>
            <a:off x="6338155" y="2125013"/>
            <a:ext cx="5325845" cy="3996000"/>
          </a:xfrm>
        </p:spPr>
        <p:txBody>
          <a:bodyPr/>
          <a:lstStyle/>
          <a:p>
            <a:r>
              <a:rPr lang="en-US"/>
              <a:t>Click icon to add chart</a:t>
            </a:r>
            <a:endParaRPr lang="en-GB"/>
          </a:p>
        </p:txBody>
      </p:sp>
      <p:sp>
        <p:nvSpPr>
          <p:cNvPr id="6" name="Text Placeholder 5"/>
          <p:cNvSpPr>
            <a:spLocks noGrp="1"/>
          </p:cNvSpPr>
          <p:nvPr>
            <p:ph type="body" sz="quarter" idx="22"/>
          </p:nvPr>
        </p:nvSpPr>
        <p:spPr>
          <a:xfrm>
            <a:off x="6338157" y="1700213"/>
            <a:ext cx="5325844" cy="385762"/>
          </a:xfrm>
        </p:spPr>
        <p:txBody>
          <a:bodyPr/>
          <a:lstStyle/>
          <a:p>
            <a:pPr lvl="0"/>
            <a:r>
              <a:rPr lang="en-US"/>
              <a:t>Click to edit Master text styles</a:t>
            </a:r>
          </a:p>
        </p:txBody>
      </p:sp>
      <p:sp>
        <p:nvSpPr>
          <p:cNvPr id="15" name="Text Placeholder 7"/>
          <p:cNvSpPr>
            <a:spLocks noGrp="1"/>
          </p:cNvSpPr>
          <p:nvPr>
            <p:ph type="body" sz="quarter" idx="23"/>
          </p:nvPr>
        </p:nvSpPr>
        <p:spPr>
          <a:xfrm>
            <a:off x="502920" y="6121014"/>
            <a:ext cx="11145627" cy="256647"/>
          </a:xfrm>
        </p:spPr>
        <p:txBody>
          <a:bodyPr>
            <a:normAutofit/>
          </a:bodyPr>
          <a:lstStyle>
            <a:lvl1pPr>
              <a:spcAft>
                <a:spcPts val="0"/>
              </a:spcAft>
              <a:defRPr sz="1000"/>
            </a:lvl1pPr>
          </a:lstStyle>
          <a:p>
            <a:pPr lvl="0"/>
            <a:r>
              <a:rPr lang="en-US"/>
              <a:t>Click to edit Master text styles</a:t>
            </a:r>
          </a:p>
        </p:txBody>
      </p:sp>
      <p:sp>
        <p:nvSpPr>
          <p:cNvPr id="9" name="Chart Placeholder 2"/>
          <p:cNvSpPr>
            <a:spLocks noGrp="1"/>
          </p:cNvSpPr>
          <p:nvPr>
            <p:ph type="chart" sz="quarter" idx="24"/>
          </p:nvPr>
        </p:nvSpPr>
        <p:spPr>
          <a:xfrm>
            <a:off x="502920" y="2125013"/>
            <a:ext cx="5316825" cy="3996000"/>
          </a:xfrm>
        </p:spPr>
        <p:txBody>
          <a:bodyPr/>
          <a:lstStyle/>
          <a:p>
            <a:r>
              <a:rPr lang="en-US"/>
              <a:t>Click icon to add chart</a:t>
            </a:r>
            <a:endParaRPr lang="en-GB"/>
          </a:p>
        </p:txBody>
      </p:sp>
      <p:sp>
        <p:nvSpPr>
          <p:cNvPr id="12" name="Text Placeholder 5"/>
          <p:cNvSpPr>
            <a:spLocks noGrp="1"/>
          </p:cNvSpPr>
          <p:nvPr>
            <p:ph type="body" sz="quarter" idx="25"/>
          </p:nvPr>
        </p:nvSpPr>
        <p:spPr>
          <a:xfrm>
            <a:off x="502920" y="1700213"/>
            <a:ext cx="5319272" cy="385762"/>
          </a:xfrm>
        </p:spPr>
        <p:txBody>
          <a:bodyPr/>
          <a:lstStyle/>
          <a:p>
            <a:pPr lvl="0"/>
            <a:r>
              <a:rPr lang="en-US"/>
              <a:t>Click to edit Master text styles</a:t>
            </a:r>
          </a:p>
        </p:txBody>
      </p:sp>
      <p:sp>
        <p:nvSpPr>
          <p:cNvPr id="4" name="Footer Placeholder 3">
            <a:extLst>
              <a:ext uri="{FF2B5EF4-FFF2-40B4-BE49-F238E27FC236}">
                <a16:creationId xmlns:a16="http://schemas.microsoft.com/office/drawing/2014/main" id="{89D573D2-4182-418B-8FF8-D592E10DD32B}"/>
              </a:ext>
            </a:extLst>
          </p:cNvPr>
          <p:cNvSpPr>
            <a:spLocks noGrp="1"/>
          </p:cNvSpPr>
          <p:nvPr>
            <p:ph type="ftr" sz="quarter" idx="26"/>
          </p:nvPr>
        </p:nvSpPr>
        <p:spPr/>
        <p:txBody>
          <a:bodyPr/>
          <a:lstStyle/>
          <a:p>
            <a:endParaRPr lang="nl-NL"/>
          </a:p>
        </p:txBody>
      </p:sp>
      <p:sp>
        <p:nvSpPr>
          <p:cNvPr id="7" name="Slide Number Placeholder 6">
            <a:extLst>
              <a:ext uri="{FF2B5EF4-FFF2-40B4-BE49-F238E27FC236}">
                <a16:creationId xmlns:a16="http://schemas.microsoft.com/office/drawing/2014/main" id="{1A6DFA6D-46AC-424B-868C-2493036C33F2}"/>
              </a:ext>
            </a:extLst>
          </p:cNvPr>
          <p:cNvSpPr>
            <a:spLocks noGrp="1"/>
          </p:cNvSpPr>
          <p:nvPr>
            <p:ph type="sldNum" sz="quarter" idx="27"/>
          </p:nvPr>
        </p:nvSpPr>
        <p:spPr/>
        <p:txBody>
          <a:bodyPr/>
          <a:lstStyle/>
          <a:p>
            <a:fld id="{91B94E57-4D7A-425A-87EF-3F30C3769FAA}" type="slidenum">
              <a:rPr lang="nl-NL" smtClean="0"/>
              <a:pPr/>
              <a:t>‹#›</a:t>
            </a:fld>
            <a:endParaRPr lang="nl-NL"/>
          </a:p>
        </p:txBody>
      </p:sp>
    </p:spTree>
    <p:extLst>
      <p:ext uri="{BB962C8B-B14F-4D97-AF65-F5344CB8AC3E}">
        <p14:creationId xmlns:p14="http://schemas.microsoft.com/office/powerpoint/2010/main" val="460055396"/>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501650" y="1665289"/>
            <a:ext cx="4431857" cy="4716463"/>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50349" y="1665289"/>
            <a:ext cx="6240000" cy="4716463"/>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5DCFBECF-F261-4066-B77C-A1FCF54AA07F}"/>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1" name="Title Placeholder 1">
            <a:extLst>
              <a:ext uri="{FF2B5EF4-FFF2-40B4-BE49-F238E27FC236}">
                <a16:creationId xmlns:a16="http://schemas.microsoft.com/office/drawing/2014/main" id="{6E9BEEDA-6F6F-4BD9-B1D8-9731D1B037A6}"/>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3" name="Footer Placeholder 2">
            <a:extLst>
              <a:ext uri="{FF2B5EF4-FFF2-40B4-BE49-F238E27FC236}">
                <a16:creationId xmlns:a16="http://schemas.microsoft.com/office/drawing/2014/main" id="{EC8D0DFD-9F84-4481-840D-EB9F73C285C4}"/>
              </a:ext>
            </a:extLst>
          </p:cNvPr>
          <p:cNvSpPr>
            <a:spLocks noGrp="1"/>
          </p:cNvSpPr>
          <p:nvPr>
            <p:ph type="ftr" sz="quarter" idx="18"/>
          </p:nvPr>
        </p:nvSpPr>
        <p:spPr>
          <a:xfrm>
            <a:off x="7081053" y="6472726"/>
            <a:ext cx="4114800" cy="144000"/>
          </a:xfrm>
          <a:prstGeom prst="rect">
            <a:avLst/>
          </a:prstGeom>
        </p:spPr>
        <p:txBody>
          <a:bodyPr/>
          <a:lstStyle/>
          <a:p>
            <a:endParaRPr lang="nl-NL"/>
          </a:p>
        </p:txBody>
      </p:sp>
      <p:sp>
        <p:nvSpPr>
          <p:cNvPr id="2" name="Slide Number Placeholder 1">
            <a:extLst>
              <a:ext uri="{FF2B5EF4-FFF2-40B4-BE49-F238E27FC236}">
                <a16:creationId xmlns:a16="http://schemas.microsoft.com/office/drawing/2014/main" id="{8016C847-C6FC-4887-BDD5-BA13B71E2A48}"/>
              </a:ext>
            </a:extLst>
          </p:cNvPr>
          <p:cNvSpPr>
            <a:spLocks noGrp="1"/>
          </p:cNvSpPr>
          <p:nvPr>
            <p:ph type="sldNum" sz="quarter" idx="19"/>
          </p:nvPr>
        </p:nvSpPr>
        <p:spPr/>
        <p:txBody>
          <a:bodyPr/>
          <a:lstStyle/>
          <a:p>
            <a:fld id="{91B94E57-4D7A-425A-87EF-3F30C3769FAA}" type="slidenum">
              <a:rPr lang="nl-NL" smtClean="0"/>
              <a:pPr/>
              <a:t>‹#›</a:t>
            </a:fld>
            <a:endParaRPr lang="nl-NL"/>
          </a:p>
        </p:txBody>
      </p:sp>
    </p:spTree>
    <p:extLst>
      <p:ext uri="{BB962C8B-B14F-4D97-AF65-F5344CB8AC3E}">
        <p14:creationId xmlns:p14="http://schemas.microsoft.com/office/powerpoint/2010/main" val="22626664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nchor="ctr"/>
          <a:lstStyle>
            <a:lvl1pPr algn="ctr">
              <a:defRPr>
                <a:solidFill>
                  <a:schemeClr val="bg1"/>
                </a:solidFill>
              </a:defRPr>
            </a:lvl1pPr>
          </a:lstStyle>
          <a:p>
            <a:r>
              <a:rPr lang="en-US" noProof="0"/>
              <a:t>Click icon to add picture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Tree>
    <p:extLst>
      <p:ext uri="{BB962C8B-B14F-4D97-AF65-F5344CB8AC3E}">
        <p14:creationId xmlns:p14="http://schemas.microsoft.com/office/powerpoint/2010/main" val="1640138318"/>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577882" y="1658680"/>
            <a:ext cx="4112468" cy="4723072"/>
          </a:xfrm>
          <a:prstGeom prst="rect">
            <a:avLst/>
          </a:prstGeom>
        </p:spPr>
        <p:txBody>
          <a:bodyPr>
            <a:noAutofit/>
          </a:bodyPr>
          <a:lstStyle>
            <a:lvl1pPr>
              <a:tabLst>
                <a:tab pos="5029200" algn="r"/>
              </a:tabLst>
              <a:defRPr sz="21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68009483-F3D1-4AD9-8031-CEB4620DB87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1" name="Title Placeholder 1">
            <a:extLst>
              <a:ext uri="{FF2B5EF4-FFF2-40B4-BE49-F238E27FC236}">
                <a16:creationId xmlns:a16="http://schemas.microsoft.com/office/drawing/2014/main" id="{51FE75E2-F986-4CD3-8A43-338DEE272CB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3" name="Footer Placeholder 2">
            <a:extLst>
              <a:ext uri="{FF2B5EF4-FFF2-40B4-BE49-F238E27FC236}">
                <a16:creationId xmlns:a16="http://schemas.microsoft.com/office/drawing/2014/main" id="{3FB2FB4F-A1F0-44C8-9E37-B1143DAA5D23}"/>
              </a:ext>
            </a:extLst>
          </p:cNvPr>
          <p:cNvSpPr>
            <a:spLocks noGrp="1"/>
          </p:cNvSpPr>
          <p:nvPr>
            <p:ph type="ftr" sz="quarter" idx="18"/>
          </p:nvPr>
        </p:nvSpPr>
        <p:spPr>
          <a:xfrm>
            <a:off x="7081053" y="6472726"/>
            <a:ext cx="4114800" cy="144000"/>
          </a:xfrm>
          <a:prstGeom prst="rect">
            <a:avLst/>
          </a:prstGeom>
        </p:spPr>
        <p:txBody>
          <a:bodyPr/>
          <a:lstStyle/>
          <a:p>
            <a:endParaRPr lang="nl-NL"/>
          </a:p>
        </p:txBody>
      </p:sp>
      <p:sp>
        <p:nvSpPr>
          <p:cNvPr id="2" name="Slide Number Placeholder 1">
            <a:extLst>
              <a:ext uri="{FF2B5EF4-FFF2-40B4-BE49-F238E27FC236}">
                <a16:creationId xmlns:a16="http://schemas.microsoft.com/office/drawing/2014/main" id="{F3841AFF-EBF2-4F8A-B626-0D26A3C9A099}"/>
              </a:ext>
            </a:extLst>
          </p:cNvPr>
          <p:cNvSpPr>
            <a:spLocks noGrp="1"/>
          </p:cNvSpPr>
          <p:nvPr>
            <p:ph type="sldNum" sz="quarter" idx="19"/>
          </p:nvPr>
        </p:nvSpPr>
        <p:spPr/>
        <p:txBody>
          <a:bodyPr/>
          <a:lstStyle/>
          <a:p>
            <a:fld id="{91B94E57-4D7A-425A-87EF-3F30C3769FAA}" type="slidenum">
              <a:rPr lang="nl-NL" smtClean="0"/>
              <a:pPr/>
              <a:t>‹#›</a:t>
            </a:fld>
            <a:endParaRPr lang="nl-NL"/>
          </a:p>
        </p:txBody>
      </p:sp>
    </p:spTree>
    <p:extLst>
      <p:ext uri="{BB962C8B-B14F-4D97-AF65-F5344CB8AC3E}">
        <p14:creationId xmlns:p14="http://schemas.microsoft.com/office/powerpoint/2010/main" val="198121202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4000" y="2051999"/>
            <a:ext cx="3549549" cy="4069014"/>
          </a:xfrm>
          <a:prstGeom prst="rect">
            <a:avLst/>
          </a:prstGeom>
        </p:spPr>
        <p:txBody>
          <a:bodyPr>
            <a:noAutofit/>
          </a:bodyPr>
          <a:lstStyle/>
          <a:p>
            <a:r>
              <a:rPr lang="en-US" noProof="0"/>
              <a:t>Click icon to add chart</a:t>
            </a:r>
          </a:p>
        </p:txBody>
      </p:sp>
      <p:sp>
        <p:nvSpPr>
          <p:cNvPr id="18" name="Text Placeholder 8"/>
          <p:cNvSpPr>
            <a:spLocks noGrp="1"/>
          </p:cNvSpPr>
          <p:nvPr>
            <p:ph type="body" sz="quarter" idx="18"/>
          </p:nvPr>
        </p:nvSpPr>
        <p:spPr>
          <a:xfrm>
            <a:off x="501650" y="1659145"/>
            <a:ext cx="3549549" cy="392112"/>
          </a:xfrm>
        </p:spPr>
        <p:txBody>
          <a:bodyPr>
            <a:noAutofit/>
          </a:bodyPr>
          <a:lstStyle/>
          <a:p>
            <a:pPr lvl="0"/>
            <a:r>
              <a:rPr lang="en-US" noProof="0"/>
              <a:t>Click to edit Master text styles</a:t>
            </a:r>
          </a:p>
        </p:txBody>
      </p:sp>
      <p:sp>
        <p:nvSpPr>
          <p:cNvPr id="7" name="Chart Placeholder 3"/>
          <p:cNvSpPr>
            <a:spLocks noGrp="1"/>
          </p:cNvSpPr>
          <p:nvPr>
            <p:ph type="chart" sz="quarter" idx="19"/>
          </p:nvPr>
        </p:nvSpPr>
        <p:spPr>
          <a:xfrm>
            <a:off x="4322401" y="2051999"/>
            <a:ext cx="3549549" cy="4069014"/>
          </a:xfrm>
          <a:prstGeom prst="rect">
            <a:avLst/>
          </a:prstGeom>
        </p:spPr>
        <p:txBody>
          <a:bodyPr>
            <a:noAutofit/>
          </a:bodyPr>
          <a:lstStyle/>
          <a:p>
            <a:r>
              <a:rPr lang="en-US" noProof="0"/>
              <a:t>Click icon to add chart</a:t>
            </a:r>
          </a:p>
        </p:txBody>
      </p:sp>
      <p:sp>
        <p:nvSpPr>
          <p:cNvPr id="8" name="Text Placeholder 8"/>
          <p:cNvSpPr>
            <a:spLocks noGrp="1"/>
          </p:cNvSpPr>
          <p:nvPr>
            <p:ph type="body" sz="quarter" idx="20"/>
          </p:nvPr>
        </p:nvSpPr>
        <p:spPr>
          <a:xfrm>
            <a:off x="4321226" y="1659145"/>
            <a:ext cx="3549549" cy="392112"/>
          </a:xfrm>
        </p:spPr>
        <p:txBody>
          <a:bodyPr>
            <a:noAutofit/>
          </a:bodyPr>
          <a:lstStyle/>
          <a:p>
            <a:pPr lvl="0"/>
            <a:r>
              <a:rPr lang="en-US" noProof="0"/>
              <a:t>Click to edit Master text styles</a:t>
            </a:r>
          </a:p>
        </p:txBody>
      </p:sp>
      <p:sp>
        <p:nvSpPr>
          <p:cNvPr id="9" name="Chart Placeholder 3"/>
          <p:cNvSpPr>
            <a:spLocks noGrp="1"/>
          </p:cNvSpPr>
          <p:nvPr>
            <p:ph type="chart" sz="quarter" idx="21"/>
          </p:nvPr>
        </p:nvSpPr>
        <p:spPr>
          <a:xfrm>
            <a:off x="8140801" y="2051999"/>
            <a:ext cx="3549549" cy="4069014"/>
          </a:xfrm>
          <a:prstGeom prst="rect">
            <a:avLst/>
          </a:prstGeom>
        </p:spPr>
        <p:txBody>
          <a:bodyPr>
            <a:noAutofit/>
          </a:bodyPr>
          <a:lstStyle/>
          <a:p>
            <a:r>
              <a:rPr lang="en-US" noProof="0"/>
              <a:t>Click icon to add chart</a:t>
            </a:r>
          </a:p>
        </p:txBody>
      </p:sp>
      <p:sp>
        <p:nvSpPr>
          <p:cNvPr id="10" name="Text Placeholder 8"/>
          <p:cNvSpPr>
            <a:spLocks noGrp="1"/>
          </p:cNvSpPr>
          <p:nvPr>
            <p:ph type="body" sz="quarter" idx="22"/>
          </p:nvPr>
        </p:nvSpPr>
        <p:spPr>
          <a:xfrm>
            <a:off x="8140801" y="1659145"/>
            <a:ext cx="3549549" cy="398256"/>
          </a:xfrm>
        </p:spPr>
        <p:txBody>
          <a:bodyPr>
            <a:noAutofit/>
          </a:bodyPr>
          <a:lstStyle/>
          <a:p>
            <a:pPr lvl="0"/>
            <a:r>
              <a:rPr lang="en-US" noProof="0"/>
              <a:t>Click to edit Master text styles</a:t>
            </a:r>
          </a:p>
        </p:txBody>
      </p:sp>
      <p:sp>
        <p:nvSpPr>
          <p:cNvPr id="12"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noProof="0"/>
              <a:t>Click to edit Master text styles</a:t>
            </a:r>
          </a:p>
        </p:txBody>
      </p:sp>
      <p:sp>
        <p:nvSpPr>
          <p:cNvPr id="11" name="Text Placeholder 8">
            <a:extLst>
              <a:ext uri="{FF2B5EF4-FFF2-40B4-BE49-F238E27FC236}">
                <a16:creationId xmlns:a16="http://schemas.microsoft.com/office/drawing/2014/main" id="{F3BAE7D4-2DCE-493F-8804-6735FFDC6D71}"/>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Title Placeholder 1">
            <a:extLst>
              <a:ext uri="{FF2B5EF4-FFF2-40B4-BE49-F238E27FC236}">
                <a16:creationId xmlns:a16="http://schemas.microsoft.com/office/drawing/2014/main" id="{0AA8666D-884E-4CE4-A16C-E06A6E0BAE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3" name="Footer Placeholder 2">
            <a:extLst>
              <a:ext uri="{FF2B5EF4-FFF2-40B4-BE49-F238E27FC236}">
                <a16:creationId xmlns:a16="http://schemas.microsoft.com/office/drawing/2014/main" id="{71168642-22A6-4056-9C86-F395267ABED5}"/>
              </a:ext>
            </a:extLst>
          </p:cNvPr>
          <p:cNvSpPr>
            <a:spLocks noGrp="1"/>
          </p:cNvSpPr>
          <p:nvPr>
            <p:ph type="ftr" sz="quarter" idx="25"/>
          </p:nvPr>
        </p:nvSpPr>
        <p:spPr>
          <a:xfrm>
            <a:off x="7081053" y="6472726"/>
            <a:ext cx="4114800" cy="144000"/>
          </a:xfrm>
          <a:prstGeom prst="rect">
            <a:avLst/>
          </a:prstGeom>
        </p:spPr>
        <p:txBody>
          <a:bodyPr/>
          <a:lstStyle/>
          <a:p>
            <a:endParaRPr lang="nl-NL"/>
          </a:p>
        </p:txBody>
      </p:sp>
      <p:sp>
        <p:nvSpPr>
          <p:cNvPr id="2" name="Slide Number Placeholder 1">
            <a:extLst>
              <a:ext uri="{FF2B5EF4-FFF2-40B4-BE49-F238E27FC236}">
                <a16:creationId xmlns:a16="http://schemas.microsoft.com/office/drawing/2014/main" id="{EB5B7459-0644-45D6-8FF8-C3E9AE0E8EC7}"/>
              </a:ext>
            </a:extLst>
          </p:cNvPr>
          <p:cNvSpPr>
            <a:spLocks noGrp="1"/>
          </p:cNvSpPr>
          <p:nvPr>
            <p:ph type="sldNum" sz="quarter" idx="26"/>
          </p:nvPr>
        </p:nvSpPr>
        <p:spPr/>
        <p:txBody>
          <a:bodyPr/>
          <a:lstStyle/>
          <a:p>
            <a:fld id="{91B94E57-4D7A-425A-87EF-3F30C3769FAA}" type="slidenum">
              <a:rPr lang="nl-NL" smtClean="0"/>
              <a:pPr/>
              <a:t>‹#›</a:t>
            </a:fld>
            <a:endParaRPr lang="nl-NL"/>
          </a:p>
        </p:txBody>
      </p:sp>
    </p:spTree>
    <p:extLst>
      <p:ext uri="{BB962C8B-B14F-4D97-AF65-F5344CB8AC3E}">
        <p14:creationId xmlns:p14="http://schemas.microsoft.com/office/powerpoint/2010/main" val="103604344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3 chart - Black">
    <p:bg>
      <p:bgRef idx="1001">
        <a:schemeClr val="bg1"/>
      </p:bgRef>
    </p:bg>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2920" y="651600"/>
            <a:ext cx="11136000" cy="757255"/>
          </a:xfrm>
          <a:prstGeom prst="rect">
            <a:avLst/>
          </a:prstGeom>
        </p:spPr>
        <p:txBody>
          <a:bodyPr lIns="0" tIns="0" rIns="0" bIns="0">
            <a:noAutofit/>
          </a:bodyPr>
          <a:lstStyle>
            <a:lvl1pPr marL="0" indent="0">
              <a:buNone/>
              <a:defRPr sz="1800" b="0">
                <a:solidFill>
                  <a:srgbClr val="BBBCBC"/>
                </a:solidFill>
              </a:defRPr>
            </a:lvl1pPr>
          </a:lstStyle>
          <a:p>
            <a:pPr lvl="0"/>
            <a:r>
              <a:rPr lang="en-US"/>
              <a:t>Click to add subtitle</a:t>
            </a:r>
          </a:p>
        </p:txBody>
      </p:sp>
      <p:sp>
        <p:nvSpPr>
          <p:cNvPr id="16" name="Title Placeholder 1"/>
          <p:cNvSpPr>
            <a:spLocks noGrp="1"/>
          </p:cNvSpPr>
          <p:nvPr>
            <p:ph type="title" hasCustomPrompt="1"/>
          </p:nvPr>
        </p:nvSpPr>
        <p:spPr>
          <a:xfrm>
            <a:off x="501650" y="317500"/>
            <a:ext cx="11188700" cy="334099"/>
          </a:xfrm>
          <a:prstGeom prst="rect">
            <a:avLst/>
          </a:prstGeom>
        </p:spPr>
        <p:txBody>
          <a:bodyPr vert="horz" wrap="square" lIns="0" tIns="0" rIns="0" bIns="0" rtlCol="0" anchor="t" anchorCtr="0">
            <a:noAutofit/>
          </a:bodyPr>
          <a:lstStyle>
            <a:lvl1pPr algn="l">
              <a:defRPr/>
            </a:lvl1pPr>
          </a:lstStyle>
          <a:p>
            <a:r>
              <a:rPr lang="en-US"/>
              <a:t>Click to add title</a:t>
            </a:r>
          </a:p>
        </p:txBody>
      </p:sp>
      <p:sp>
        <p:nvSpPr>
          <p:cNvPr id="17" name="Chart Placeholder 3"/>
          <p:cNvSpPr>
            <a:spLocks noGrp="1"/>
          </p:cNvSpPr>
          <p:nvPr>
            <p:ph type="chart" sz="quarter" idx="15"/>
          </p:nvPr>
        </p:nvSpPr>
        <p:spPr>
          <a:xfrm>
            <a:off x="502920" y="2051999"/>
            <a:ext cx="3522776" cy="4069014"/>
          </a:xfrm>
          <a:prstGeom prst="rect">
            <a:avLst/>
          </a:prstGeom>
        </p:spPr>
        <p:txBody>
          <a:bodyPr/>
          <a:lstStyle/>
          <a:p>
            <a:r>
              <a:rPr lang="en-US"/>
              <a:t>Click icon to add chart</a:t>
            </a:r>
            <a:endParaRPr lang="en-GB"/>
          </a:p>
        </p:txBody>
      </p:sp>
      <p:sp>
        <p:nvSpPr>
          <p:cNvPr id="18" name="Text Placeholder 8"/>
          <p:cNvSpPr>
            <a:spLocks noGrp="1"/>
          </p:cNvSpPr>
          <p:nvPr>
            <p:ph type="body" sz="quarter" idx="18"/>
          </p:nvPr>
        </p:nvSpPr>
        <p:spPr>
          <a:xfrm>
            <a:off x="502920" y="1700214"/>
            <a:ext cx="3537600" cy="357187"/>
          </a:xfrm>
        </p:spPr>
        <p:txBody>
          <a:bodyPr/>
          <a:lstStyle/>
          <a:p>
            <a:pPr lvl="0"/>
            <a:r>
              <a:rPr lang="en-US"/>
              <a:t>Click to edit Master text styles</a:t>
            </a:r>
          </a:p>
        </p:txBody>
      </p:sp>
      <p:sp>
        <p:nvSpPr>
          <p:cNvPr id="7" name="Chart Placeholder 3"/>
          <p:cNvSpPr>
            <a:spLocks noGrp="1"/>
          </p:cNvSpPr>
          <p:nvPr>
            <p:ph type="chart" sz="quarter" idx="19"/>
          </p:nvPr>
        </p:nvSpPr>
        <p:spPr>
          <a:xfrm>
            <a:off x="4327200" y="2051999"/>
            <a:ext cx="3537600" cy="4069014"/>
          </a:xfrm>
          <a:prstGeom prst="rect">
            <a:avLst/>
          </a:prstGeom>
        </p:spPr>
        <p:txBody>
          <a:bodyPr/>
          <a:lstStyle/>
          <a:p>
            <a:r>
              <a:rPr lang="en-US"/>
              <a:t>Click icon to add chart</a:t>
            </a:r>
            <a:endParaRPr lang="en-GB"/>
          </a:p>
        </p:txBody>
      </p:sp>
      <p:sp>
        <p:nvSpPr>
          <p:cNvPr id="8" name="Text Placeholder 8"/>
          <p:cNvSpPr>
            <a:spLocks noGrp="1"/>
          </p:cNvSpPr>
          <p:nvPr>
            <p:ph type="body" sz="quarter" idx="20"/>
          </p:nvPr>
        </p:nvSpPr>
        <p:spPr>
          <a:xfrm>
            <a:off x="4327199" y="1700214"/>
            <a:ext cx="3537600" cy="357187"/>
          </a:xfrm>
        </p:spPr>
        <p:txBody>
          <a:bodyPr/>
          <a:lstStyle/>
          <a:p>
            <a:pPr lvl="0"/>
            <a:r>
              <a:rPr lang="en-US"/>
              <a:t>Click to edit Master text styles</a:t>
            </a:r>
          </a:p>
        </p:txBody>
      </p:sp>
      <p:sp>
        <p:nvSpPr>
          <p:cNvPr id="9" name="Chart Placeholder 3"/>
          <p:cNvSpPr>
            <a:spLocks noGrp="1"/>
          </p:cNvSpPr>
          <p:nvPr>
            <p:ph type="chart" sz="quarter" idx="21"/>
          </p:nvPr>
        </p:nvSpPr>
        <p:spPr>
          <a:xfrm>
            <a:off x="8144286" y="2051999"/>
            <a:ext cx="3522781" cy="4069014"/>
          </a:xfrm>
          <a:prstGeom prst="rect">
            <a:avLst/>
          </a:prstGeom>
        </p:spPr>
        <p:txBody>
          <a:bodyPr/>
          <a:lstStyle/>
          <a:p>
            <a:r>
              <a:rPr lang="en-US"/>
              <a:t>Click icon to add chart</a:t>
            </a:r>
            <a:endParaRPr lang="en-GB"/>
          </a:p>
        </p:txBody>
      </p:sp>
      <p:sp>
        <p:nvSpPr>
          <p:cNvPr id="10" name="Text Placeholder 8"/>
          <p:cNvSpPr>
            <a:spLocks noGrp="1"/>
          </p:cNvSpPr>
          <p:nvPr>
            <p:ph type="body" sz="quarter" idx="22"/>
          </p:nvPr>
        </p:nvSpPr>
        <p:spPr>
          <a:xfrm>
            <a:off x="8144286" y="1700214"/>
            <a:ext cx="3540671" cy="357187"/>
          </a:xfrm>
        </p:spPr>
        <p:txBody>
          <a:bodyPr/>
          <a:lstStyle/>
          <a:p>
            <a:pPr lvl="0"/>
            <a:r>
              <a:rPr lang="en-US"/>
              <a:t>Click to edit Master text styles</a:t>
            </a:r>
          </a:p>
        </p:txBody>
      </p:sp>
      <p:sp>
        <p:nvSpPr>
          <p:cNvPr id="12" name="Text Placeholder 7"/>
          <p:cNvSpPr>
            <a:spLocks noGrp="1"/>
          </p:cNvSpPr>
          <p:nvPr>
            <p:ph type="body" sz="quarter" idx="23"/>
          </p:nvPr>
        </p:nvSpPr>
        <p:spPr>
          <a:xfrm>
            <a:off x="502920" y="6121014"/>
            <a:ext cx="11145627" cy="256647"/>
          </a:xfrm>
        </p:spPr>
        <p:txBody>
          <a:bodyPr>
            <a:normAutofit/>
          </a:bodyPr>
          <a:lstStyle>
            <a:lvl1pPr>
              <a:spcAft>
                <a:spcPts val="0"/>
              </a:spcAft>
              <a:defRPr sz="900"/>
            </a:lvl1pPr>
          </a:lstStyle>
          <a:p>
            <a:pPr lvl="0"/>
            <a:r>
              <a:rPr lang="en-US"/>
              <a:t>Click to edit Master text styles</a:t>
            </a:r>
          </a:p>
        </p:txBody>
      </p:sp>
      <p:sp>
        <p:nvSpPr>
          <p:cNvPr id="2" name="Footer Placeholder 1">
            <a:extLst>
              <a:ext uri="{FF2B5EF4-FFF2-40B4-BE49-F238E27FC236}">
                <a16:creationId xmlns:a16="http://schemas.microsoft.com/office/drawing/2014/main" id="{79556339-0D6E-4B74-89A4-34511871059A}"/>
              </a:ext>
            </a:extLst>
          </p:cNvPr>
          <p:cNvSpPr>
            <a:spLocks noGrp="1"/>
          </p:cNvSpPr>
          <p:nvPr>
            <p:ph type="ftr" sz="quarter" idx="24"/>
          </p:nvPr>
        </p:nvSpPr>
        <p:spPr/>
        <p:txBody>
          <a:bodyPr/>
          <a:lstStyle/>
          <a:p>
            <a:endParaRPr lang="nl-NL"/>
          </a:p>
        </p:txBody>
      </p:sp>
      <p:sp>
        <p:nvSpPr>
          <p:cNvPr id="4" name="Slide Number Placeholder 3">
            <a:extLst>
              <a:ext uri="{FF2B5EF4-FFF2-40B4-BE49-F238E27FC236}">
                <a16:creationId xmlns:a16="http://schemas.microsoft.com/office/drawing/2014/main" id="{5CF88F81-51D0-44D9-BB18-146990647F27}"/>
              </a:ext>
            </a:extLst>
          </p:cNvPr>
          <p:cNvSpPr>
            <a:spLocks noGrp="1"/>
          </p:cNvSpPr>
          <p:nvPr>
            <p:ph type="sldNum" sz="quarter" idx="25"/>
          </p:nvPr>
        </p:nvSpPr>
        <p:spPr/>
        <p:txBody>
          <a:bodyPr/>
          <a:lstStyle/>
          <a:p>
            <a:fld id="{91B94E57-4D7A-425A-87EF-3F30C3769FAA}" type="slidenum">
              <a:rPr lang="nl-NL" smtClean="0"/>
              <a:pPr/>
              <a:t>‹#›</a:t>
            </a:fld>
            <a:endParaRPr lang="nl-NL"/>
          </a:p>
        </p:txBody>
      </p:sp>
    </p:spTree>
    <p:extLst>
      <p:ext uri="{BB962C8B-B14F-4D97-AF65-F5344CB8AC3E}">
        <p14:creationId xmlns:p14="http://schemas.microsoft.com/office/powerpoint/2010/main" val="2460670752"/>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501649" y="1674086"/>
            <a:ext cx="2712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27216" y="1674086"/>
            <a:ext cx="2712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52783" y="1674086"/>
            <a:ext cx="2712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8978351" y="1674086"/>
            <a:ext cx="2712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501650" y="3124200"/>
            <a:ext cx="2720468" cy="3257548"/>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49963" y="3120551"/>
            <a:ext cx="2712000" cy="3261199"/>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0"/>
            <a:ext cx="2712000" cy="3257549"/>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8993169" y="3108508"/>
            <a:ext cx="2697183" cy="3273240"/>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a:extLst>
              <a:ext uri="{FF2B5EF4-FFF2-40B4-BE49-F238E27FC236}">
                <a16:creationId xmlns:a16="http://schemas.microsoft.com/office/drawing/2014/main" id="{CB36819A-C0CE-4CC8-96BE-D57C8135F44C}"/>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7" name="Title Placeholder 1">
            <a:extLst>
              <a:ext uri="{FF2B5EF4-FFF2-40B4-BE49-F238E27FC236}">
                <a16:creationId xmlns:a16="http://schemas.microsoft.com/office/drawing/2014/main" id="{A14F8B0D-4D62-4988-B307-1BB6BBEEC11C}"/>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3" name="Footer Placeholder 2">
            <a:extLst>
              <a:ext uri="{FF2B5EF4-FFF2-40B4-BE49-F238E27FC236}">
                <a16:creationId xmlns:a16="http://schemas.microsoft.com/office/drawing/2014/main" id="{1D6BD8DB-6392-4365-AE50-F0BBD7E09257}"/>
              </a:ext>
            </a:extLst>
          </p:cNvPr>
          <p:cNvSpPr>
            <a:spLocks noGrp="1"/>
          </p:cNvSpPr>
          <p:nvPr>
            <p:ph type="ftr" sz="quarter" idx="23"/>
          </p:nvPr>
        </p:nvSpPr>
        <p:spPr>
          <a:xfrm>
            <a:off x="7081053" y="6472726"/>
            <a:ext cx="4114800" cy="144000"/>
          </a:xfrm>
          <a:prstGeom prst="rect">
            <a:avLst/>
          </a:prstGeom>
        </p:spPr>
        <p:txBody>
          <a:bodyPr/>
          <a:lstStyle/>
          <a:p>
            <a:endParaRPr lang="nl-NL"/>
          </a:p>
        </p:txBody>
      </p:sp>
      <p:sp>
        <p:nvSpPr>
          <p:cNvPr id="2" name="Slide Number Placeholder 1">
            <a:extLst>
              <a:ext uri="{FF2B5EF4-FFF2-40B4-BE49-F238E27FC236}">
                <a16:creationId xmlns:a16="http://schemas.microsoft.com/office/drawing/2014/main" id="{F84E1B76-8B72-4A3E-9DFE-7A9CBA6760BF}"/>
              </a:ext>
            </a:extLst>
          </p:cNvPr>
          <p:cNvSpPr>
            <a:spLocks noGrp="1"/>
          </p:cNvSpPr>
          <p:nvPr>
            <p:ph type="sldNum" sz="quarter" idx="24"/>
          </p:nvPr>
        </p:nvSpPr>
        <p:spPr/>
        <p:txBody>
          <a:bodyPr/>
          <a:lstStyle/>
          <a:p>
            <a:fld id="{91B94E57-4D7A-425A-87EF-3F30C3769FAA}" type="slidenum">
              <a:rPr lang="nl-NL" smtClean="0"/>
              <a:pPr/>
              <a:t>‹#›</a:t>
            </a:fld>
            <a:endParaRPr lang="nl-NL"/>
          </a:p>
        </p:txBody>
      </p:sp>
    </p:spTree>
    <p:extLst>
      <p:ext uri="{BB962C8B-B14F-4D97-AF65-F5344CB8AC3E}">
        <p14:creationId xmlns:p14="http://schemas.microsoft.com/office/powerpoint/2010/main" val="17528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4" name="Rectangle 3"/>
          <p:cNvSpPr/>
          <p:nvPr/>
        </p:nvSpPr>
        <p:spPr>
          <a:xfrm>
            <a:off x="504000" y="1672337"/>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5" name="Rectangle 4"/>
          <p:cNvSpPr/>
          <p:nvPr/>
        </p:nvSpPr>
        <p:spPr>
          <a:xfrm>
            <a:off x="6224085" y="1665377"/>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6" name="Rectangle 5"/>
          <p:cNvSpPr/>
          <p:nvPr/>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7" name="Rectangle 6"/>
          <p:cNvSpPr/>
          <p:nvPr/>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8" name="Picture Placeholder 11"/>
          <p:cNvSpPr>
            <a:spLocks noGrp="1"/>
          </p:cNvSpPr>
          <p:nvPr>
            <p:ph type="pic" sz="quarter" idx="25"/>
          </p:nvPr>
        </p:nvSpPr>
        <p:spPr>
          <a:xfrm>
            <a:off x="504000" y="1845377"/>
            <a:ext cx="1968000" cy="1476000"/>
          </a:xfrm>
        </p:spPr>
        <p:txBody>
          <a:bodyPr/>
          <a:lstStyle>
            <a:lvl1pPr algn="ctr">
              <a:defRPr/>
            </a:lvl1pPr>
          </a:lstStyle>
          <a:p>
            <a:r>
              <a:rPr lang="en-US"/>
              <a:t>Click icon to add picture</a:t>
            </a:r>
            <a:endParaRPr lang="en-GB"/>
          </a:p>
        </p:txBody>
      </p:sp>
      <p:sp>
        <p:nvSpPr>
          <p:cNvPr id="9" name="Picture Placeholder 11"/>
          <p:cNvSpPr>
            <a:spLocks noGrp="1"/>
          </p:cNvSpPr>
          <p:nvPr>
            <p:ph type="pic" sz="quarter" idx="27"/>
          </p:nvPr>
        </p:nvSpPr>
        <p:spPr>
          <a:xfrm>
            <a:off x="6224085" y="1845377"/>
            <a:ext cx="1968000" cy="1476000"/>
          </a:xfrm>
        </p:spPr>
        <p:txBody>
          <a:bodyPr/>
          <a:lstStyle>
            <a:lvl1pPr algn="ctr">
              <a:defRPr/>
            </a:lvl1pPr>
          </a:lstStyle>
          <a:p>
            <a:r>
              <a:rPr lang="en-US"/>
              <a:t>Click icon to add picture</a:t>
            </a:r>
            <a:endParaRPr lang="en-GB"/>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a:t>Click icon to add picture</a:t>
            </a:r>
            <a:endParaRPr lang="en-GB"/>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a:t>Click icon to add picture</a:t>
            </a:r>
            <a:endParaRPr lang="en-GB"/>
          </a:p>
        </p:txBody>
      </p:sp>
      <p:sp>
        <p:nvSpPr>
          <p:cNvPr id="13" name="Text Placeholder 12"/>
          <p:cNvSpPr>
            <a:spLocks noGrp="1"/>
          </p:cNvSpPr>
          <p:nvPr>
            <p:ph type="body" sz="quarter" idx="32"/>
          </p:nvPr>
        </p:nvSpPr>
        <p:spPr>
          <a:xfrm>
            <a:off x="2683483" y="1845377"/>
            <a:ext cx="3288000"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396560" y="1845377"/>
            <a:ext cx="3302592"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83483" y="4256213"/>
            <a:ext cx="3288000"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396560" y="4256213"/>
            <a:ext cx="3302592"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8" name="Rectangle 17">
            <a:extLst>
              <a:ext uri="{FF2B5EF4-FFF2-40B4-BE49-F238E27FC236}">
                <a16:creationId xmlns:a16="http://schemas.microsoft.com/office/drawing/2014/main" id="{12753468-486C-4E44-B97B-3442F4990D23}"/>
              </a:ext>
            </a:extLst>
          </p:cNvPr>
          <p:cNvSpPr/>
          <p:nvPr/>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9" name="Rectangle 18">
            <a:extLst>
              <a:ext uri="{FF2B5EF4-FFF2-40B4-BE49-F238E27FC236}">
                <a16:creationId xmlns:a16="http://schemas.microsoft.com/office/drawing/2014/main" id="{B44C2095-0900-4569-A109-645CF4777A8D}"/>
              </a:ext>
            </a:extLst>
          </p:cNvPr>
          <p:cNvSpPr/>
          <p:nvPr/>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0" name="Rectangle 19">
            <a:extLst>
              <a:ext uri="{FF2B5EF4-FFF2-40B4-BE49-F238E27FC236}">
                <a16:creationId xmlns:a16="http://schemas.microsoft.com/office/drawing/2014/main" id="{448A3CDF-F5A1-44AC-9648-5A3D0461AB03}"/>
              </a:ext>
            </a:extLst>
          </p:cNvPr>
          <p:cNvSpPr/>
          <p:nvPr/>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1" name="Rectangle 20">
            <a:extLst>
              <a:ext uri="{FF2B5EF4-FFF2-40B4-BE49-F238E27FC236}">
                <a16:creationId xmlns:a16="http://schemas.microsoft.com/office/drawing/2014/main" id="{D8A9EEEA-4AE4-43FE-9262-BC961D83A4C2}"/>
              </a:ext>
            </a:extLst>
          </p:cNvPr>
          <p:cNvSpPr/>
          <p:nvPr/>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2" name="Text Placeholder 8">
            <a:extLst>
              <a:ext uri="{FF2B5EF4-FFF2-40B4-BE49-F238E27FC236}">
                <a16:creationId xmlns:a16="http://schemas.microsoft.com/office/drawing/2014/main" id="{E14920E0-BAB9-44E6-A33A-5F4B6E751C0E}"/>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23" name="Title Placeholder 1">
            <a:extLst>
              <a:ext uri="{FF2B5EF4-FFF2-40B4-BE49-F238E27FC236}">
                <a16:creationId xmlns:a16="http://schemas.microsoft.com/office/drawing/2014/main" id="{B186F496-8F3D-4D1B-850D-31517B35E6F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24" name="Rectangle 23">
            <a:extLst>
              <a:ext uri="{FF2B5EF4-FFF2-40B4-BE49-F238E27FC236}">
                <a16:creationId xmlns:a16="http://schemas.microsoft.com/office/drawing/2014/main" id="{56C776D0-A1AC-41AD-A930-68E62E311F28}"/>
              </a:ext>
            </a:extLst>
          </p:cNvPr>
          <p:cNvSpPr/>
          <p:nvPr/>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5" name="Rectangle 24">
            <a:extLst>
              <a:ext uri="{FF2B5EF4-FFF2-40B4-BE49-F238E27FC236}">
                <a16:creationId xmlns:a16="http://schemas.microsoft.com/office/drawing/2014/main" id="{8676016B-595B-4B09-8A9C-981F4092254D}"/>
              </a:ext>
            </a:extLst>
          </p:cNvPr>
          <p:cNvSpPr/>
          <p:nvPr/>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6" name="Rectangle 25">
            <a:extLst>
              <a:ext uri="{FF2B5EF4-FFF2-40B4-BE49-F238E27FC236}">
                <a16:creationId xmlns:a16="http://schemas.microsoft.com/office/drawing/2014/main" id="{E8772A29-A091-45EF-9E05-7D38B8B671A6}"/>
              </a:ext>
            </a:extLst>
          </p:cNvPr>
          <p:cNvSpPr/>
          <p:nvPr/>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7" name="Rectangle 26">
            <a:extLst>
              <a:ext uri="{FF2B5EF4-FFF2-40B4-BE49-F238E27FC236}">
                <a16:creationId xmlns:a16="http://schemas.microsoft.com/office/drawing/2014/main" id="{331A621E-F4F0-40C4-8952-5BF179427ED7}"/>
              </a:ext>
            </a:extLst>
          </p:cNvPr>
          <p:cNvSpPr/>
          <p:nvPr/>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3" name="Footer Placeholder 2">
            <a:extLst>
              <a:ext uri="{FF2B5EF4-FFF2-40B4-BE49-F238E27FC236}">
                <a16:creationId xmlns:a16="http://schemas.microsoft.com/office/drawing/2014/main" id="{85F49F2B-7E85-4901-AD48-EFD50301DA56}"/>
              </a:ext>
            </a:extLst>
          </p:cNvPr>
          <p:cNvSpPr>
            <a:spLocks noGrp="1"/>
          </p:cNvSpPr>
          <p:nvPr>
            <p:ph type="ftr" sz="quarter" idx="37"/>
          </p:nvPr>
        </p:nvSpPr>
        <p:spPr>
          <a:xfrm>
            <a:off x="7081053" y="6472726"/>
            <a:ext cx="4114800" cy="144000"/>
          </a:xfrm>
          <a:prstGeom prst="rect">
            <a:avLst/>
          </a:prstGeom>
        </p:spPr>
        <p:txBody>
          <a:bodyPr/>
          <a:lstStyle/>
          <a:p>
            <a:endParaRPr lang="nl-NL"/>
          </a:p>
        </p:txBody>
      </p:sp>
      <p:sp>
        <p:nvSpPr>
          <p:cNvPr id="28" name="Rectangle 27">
            <a:extLst>
              <a:ext uri="{FF2B5EF4-FFF2-40B4-BE49-F238E27FC236}">
                <a16:creationId xmlns:a16="http://schemas.microsoft.com/office/drawing/2014/main" id="{4A38D052-7EFD-4643-A488-133056E73B1F}"/>
              </a:ext>
            </a:extLst>
          </p:cNvPr>
          <p:cNvSpPr/>
          <p:nvPr/>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9" name="Rectangle 28">
            <a:extLst>
              <a:ext uri="{FF2B5EF4-FFF2-40B4-BE49-F238E27FC236}">
                <a16:creationId xmlns:a16="http://schemas.microsoft.com/office/drawing/2014/main" id="{50546BC2-4FA8-4FB3-ACE2-449806F45EC3}"/>
              </a:ext>
            </a:extLst>
          </p:cNvPr>
          <p:cNvSpPr/>
          <p:nvPr/>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30" name="Rectangle 29">
            <a:extLst>
              <a:ext uri="{FF2B5EF4-FFF2-40B4-BE49-F238E27FC236}">
                <a16:creationId xmlns:a16="http://schemas.microsoft.com/office/drawing/2014/main" id="{2FC8170F-865C-4025-B86B-0C3BED8CACAB}"/>
              </a:ext>
            </a:extLst>
          </p:cNvPr>
          <p:cNvSpPr/>
          <p:nvPr/>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31" name="Rectangle 30">
            <a:extLst>
              <a:ext uri="{FF2B5EF4-FFF2-40B4-BE49-F238E27FC236}">
                <a16:creationId xmlns:a16="http://schemas.microsoft.com/office/drawing/2014/main" id="{62FEDE26-A76D-4EC4-ADDC-92580BEF76E5}"/>
              </a:ext>
            </a:extLst>
          </p:cNvPr>
          <p:cNvSpPr/>
          <p:nvPr/>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 name="Slide Number Placeholder 1">
            <a:extLst>
              <a:ext uri="{FF2B5EF4-FFF2-40B4-BE49-F238E27FC236}">
                <a16:creationId xmlns:a16="http://schemas.microsoft.com/office/drawing/2014/main" id="{1017F1A8-F5BE-4C7C-B78B-C248D62C8A17}"/>
              </a:ext>
            </a:extLst>
          </p:cNvPr>
          <p:cNvSpPr>
            <a:spLocks noGrp="1"/>
          </p:cNvSpPr>
          <p:nvPr>
            <p:ph type="sldNum" sz="quarter" idx="38"/>
          </p:nvPr>
        </p:nvSpPr>
        <p:spPr/>
        <p:txBody>
          <a:bodyPr/>
          <a:lstStyle/>
          <a:p>
            <a:fld id="{91B94E57-4D7A-425A-87EF-3F30C3769FAA}" type="slidenum">
              <a:rPr lang="nl-NL" smtClean="0"/>
              <a:pPr/>
              <a:t>‹#›</a:t>
            </a:fld>
            <a:endParaRPr lang="nl-NL"/>
          </a:p>
        </p:txBody>
      </p:sp>
      <p:sp>
        <p:nvSpPr>
          <p:cNvPr id="32" name="Rectangle 31">
            <a:extLst>
              <a:ext uri="{FF2B5EF4-FFF2-40B4-BE49-F238E27FC236}">
                <a16:creationId xmlns:a16="http://schemas.microsoft.com/office/drawing/2014/main" id="{7E57DDF3-F7B1-443B-8D94-92095D7D1EA6}"/>
              </a:ext>
            </a:extLst>
          </p:cNvPr>
          <p:cNvSpPr/>
          <p:nvPr/>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33" name="Rectangle 32">
            <a:extLst>
              <a:ext uri="{FF2B5EF4-FFF2-40B4-BE49-F238E27FC236}">
                <a16:creationId xmlns:a16="http://schemas.microsoft.com/office/drawing/2014/main" id="{7F03EEA6-574F-4A24-9B32-3513C63A2AFB}"/>
              </a:ext>
            </a:extLst>
          </p:cNvPr>
          <p:cNvSpPr/>
          <p:nvPr/>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34" name="Rectangle 33">
            <a:extLst>
              <a:ext uri="{FF2B5EF4-FFF2-40B4-BE49-F238E27FC236}">
                <a16:creationId xmlns:a16="http://schemas.microsoft.com/office/drawing/2014/main" id="{BED25D9B-F7D3-4876-8B31-AE22BCBD158F}"/>
              </a:ext>
            </a:extLst>
          </p:cNvPr>
          <p:cNvSpPr/>
          <p:nvPr/>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35" name="Rectangle 34">
            <a:extLst>
              <a:ext uri="{FF2B5EF4-FFF2-40B4-BE49-F238E27FC236}">
                <a16:creationId xmlns:a16="http://schemas.microsoft.com/office/drawing/2014/main" id="{252E53D8-BE7D-4536-969F-02185CCCF2CC}"/>
              </a:ext>
            </a:extLst>
          </p:cNvPr>
          <p:cNvSpPr/>
          <p:nvPr/>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36" name="Rectangle 35">
            <a:extLst>
              <a:ext uri="{FF2B5EF4-FFF2-40B4-BE49-F238E27FC236}">
                <a16:creationId xmlns:a16="http://schemas.microsoft.com/office/drawing/2014/main" id="{1D4E6255-9C00-4B2D-ACCC-327D37BE3343}"/>
              </a:ext>
            </a:extLst>
          </p:cNvPr>
          <p:cNvSpPr/>
          <p:nvPr/>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37" name="Rectangle 36">
            <a:extLst>
              <a:ext uri="{FF2B5EF4-FFF2-40B4-BE49-F238E27FC236}">
                <a16:creationId xmlns:a16="http://schemas.microsoft.com/office/drawing/2014/main" id="{02D5C9EC-891F-47B5-9D19-CFFF3D688D99}"/>
              </a:ext>
            </a:extLst>
          </p:cNvPr>
          <p:cNvSpPr/>
          <p:nvPr/>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38" name="Rectangle 37">
            <a:extLst>
              <a:ext uri="{FF2B5EF4-FFF2-40B4-BE49-F238E27FC236}">
                <a16:creationId xmlns:a16="http://schemas.microsoft.com/office/drawing/2014/main" id="{E1260F82-F678-48DA-9EF0-84DB64F60309}"/>
              </a:ext>
            </a:extLst>
          </p:cNvPr>
          <p:cNvSpPr/>
          <p:nvPr/>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39" name="Rectangle 38">
            <a:extLst>
              <a:ext uri="{FF2B5EF4-FFF2-40B4-BE49-F238E27FC236}">
                <a16:creationId xmlns:a16="http://schemas.microsoft.com/office/drawing/2014/main" id="{148F362C-7D5C-4798-99D8-C3469DA07549}"/>
              </a:ext>
            </a:extLst>
          </p:cNvPr>
          <p:cNvSpPr/>
          <p:nvPr/>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40" name="Rectangle 39">
            <a:extLst>
              <a:ext uri="{FF2B5EF4-FFF2-40B4-BE49-F238E27FC236}">
                <a16:creationId xmlns:a16="http://schemas.microsoft.com/office/drawing/2014/main" id="{90B55818-3165-4C72-B902-B7C506BF29E5}"/>
              </a:ext>
            </a:extLst>
          </p:cNvPr>
          <p:cNvSpPr/>
          <p:nvPr userDrawn="1"/>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41" name="Rectangle 40">
            <a:extLst>
              <a:ext uri="{FF2B5EF4-FFF2-40B4-BE49-F238E27FC236}">
                <a16:creationId xmlns:a16="http://schemas.microsoft.com/office/drawing/2014/main" id="{8013A669-6C1B-4003-96EC-B6F9EC2289AC}"/>
              </a:ext>
            </a:extLst>
          </p:cNvPr>
          <p:cNvSpPr/>
          <p:nvPr userDrawn="1"/>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42" name="Rectangle 41">
            <a:extLst>
              <a:ext uri="{FF2B5EF4-FFF2-40B4-BE49-F238E27FC236}">
                <a16:creationId xmlns:a16="http://schemas.microsoft.com/office/drawing/2014/main" id="{80E79C35-B887-446B-9B46-E7DE537E2668}"/>
              </a:ext>
            </a:extLst>
          </p:cNvPr>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43" name="Rectangle 42">
            <a:extLst>
              <a:ext uri="{FF2B5EF4-FFF2-40B4-BE49-F238E27FC236}">
                <a16:creationId xmlns:a16="http://schemas.microsoft.com/office/drawing/2014/main" id="{0F712BB3-4444-48D6-938A-A55BFB1767C8}"/>
              </a:ext>
            </a:extLst>
          </p:cNvPr>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Tree>
    <p:extLst>
      <p:ext uri="{BB962C8B-B14F-4D97-AF65-F5344CB8AC3E}">
        <p14:creationId xmlns:p14="http://schemas.microsoft.com/office/powerpoint/2010/main" val="228219226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1287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44156"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6" name="Picture Placeholder 29"/>
          <p:cNvSpPr>
            <a:spLocks noGrp="1"/>
          </p:cNvSpPr>
          <p:nvPr>
            <p:ph type="pic" sz="quarter" idx="19" hasCustomPrompt="1"/>
          </p:nvPr>
        </p:nvSpPr>
        <p:spPr>
          <a:xfrm>
            <a:off x="4769491" y="1857892"/>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46190" y="1857892"/>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10" name="Rectangle 9">
            <a:extLst>
              <a:ext uri="{FF2B5EF4-FFF2-40B4-BE49-F238E27FC236}">
                <a16:creationId xmlns:a16="http://schemas.microsoft.com/office/drawing/2014/main" id="{283703CC-2625-4A3C-9057-35BB359C858C}"/>
              </a:ext>
            </a:extLst>
          </p:cNvPr>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1" name="Rectangle 10">
            <a:extLst>
              <a:ext uri="{FF2B5EF4-FFF2-40B4-BE49-F238E27FC236}">
                <a16:creationId xmlns:a16="http://schemas.microsoft.com/office/drawing/2014/main" id="{6497003E-0D5A-4199-A9D0-BFB3CBF4A0D4}"/>
              </a:ext>
            </a:extLst>
          </p:cNvPr>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2" name="Text Placeholder 8">
            <a:extLst>
              <a:ext uri="{FF2B5EF4-FFF2-40B4-BE49-F238E27FC236}">
                <a16:creationId xmlns:a16="http://schemas.microsoft.com/office/drawing/2014/main" id="{4074C3BE-314B-470C-927B-DBC4A457D92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Title Placeholder 1">
            <a:extLst>
              <a:ext uri="{FF2B5EF4-FFF2-40B4-BE49-F238E27FC236}">
                <a16:creationId xmlns:a16="http://schemas.microsoft.com/office/drawing/2014/main" id="{E8EE9A28-CEAF-410C-B504-E930E2347F5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14" name="Rectangle 13">
            <a:extLst>
              <a:ext uri="{FF2B5EF4-FFF2-40B4-BE49-F238E27FC236}">
                <a16:creationId xmlns:a16="http://schemas.microsoft.com/office/drawing/2014/main" id="{D360E003-ECB4-492B-8A94-28433C076FF8}"/>
              </a:ext>
            </a:extLst>
          </p:cNvPr>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5" name="Rectangle 14">
            <a:extLst>
              <a:ext uri="{FF2B5EF4-FFF2-40B4-BE49-F238E27FC236}">
                <a16:creationId xmlns:a16="http://schemas.microsoft.com/office/drawing/2014/main" id="{2D54539A-8172-4D14-BE07-3622A53C73DF}"/>
              </a:ext>
            </a:extLst>
          </p:cNvPr>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3" name="Footer Placeholder 2">
            <a:extLst>
              <a:ext uri="{FF2B5EF4-FFF2-40B4-BE49-F238E27FC236}">
                <a16:creationId xmlns:a16="http://schemas.microsoft.com/office/drawing/2014/main" id="{1CD17835-2040-4BD7-91BF-CCEB4FB129EC}"/>
              </a:ext>
            </a:extLst>
          </p:cNvPr>
          <p:cNvSpPr>
            <a:spLocks noGrp="1"/>
          </p:cNvSpPr>
          <p:nvPr>
            <p:ph type="ftr" sz="quarter" idx="23"/>
          </p:nvPr>
        </p:nvSpPr>
        <p:spPr>
          <a:xfrm>
            <a:off x="7081053" y="6472726"/>
            <a:ext cx="4114800" cy="144000"/>
          </a:xfrm>
          <a:prstGeom prst="rect">
            <a:avLst/>
          </a:prstGeom>
        </p:spPr>
        <p:txBody>
          <a:bodyPr/>
          <a:lstStyle/>
          <a:p>
            <a:endParaRPr lang="nl-NL"/>
          </a:p>
        </p:txBody>
      </p:sp>
      <p:sp>
        <p:nvSpPr>
          <p:cNvPr id="17" name="Rectangle 16">
            <a:extLst>
              <a:ext uri="{FF2B5EF4-FFF2-40B4-BE49-F238E27FC236}">
                <a16:creationId xmlns:a16="http://schemas.microsoft.com/office/drawing/2014/main" id="{3166694E-B665-4A82-81F0-632AC0B38F94}"/>
              </a:ext>
            </a:extLst>
          </p:cNvPr>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9" name="Rectangle 18">
            <a:extLst>
              <a:ext uri="{FF2B5EF4-FFF2-40B4-BE49-F238E27FC236}">
                <a16:creationId xmlns:a16="http://schemas.microsoft.com/office/drawing/2014/main" id="{83F187C8-666D-4BF5-A162-C1A5FB6AF20A}"/>
              </a:ext>
            </a:extLst>
          </p:cNvPr>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2" name="Slide Number Placeholder 1">
            <a:extLst>
              <a:ext uri="{FF2B5EF4-FFF2-40B4-BE49-F238E27FC236}">
                <a16:creationId xmlns:a16="http://schemas.microsoft.com/office/drawing/2014/main" id="{1715D70E-0C20-4D47-A8D5-726EEFEB4D75}"/>
              </a:ext>
            </a:extLst>
          </p:cNvPr>
          <p:cNvSpPr>
            <a:spLocks noGrp="1"/>
          </p:cNvSpPr>
          <p:nvPr>
            <p:ph type="sldNum" sz="quarter" idx="24"/>
          </p:nvPr>
        </p:nvSpPr>
        <p:spPr/>
        <p:txBody>
          <a:bodyPr/>
          <a:lstStyle/>
          <a:p>
            <a:fld id="{91B94E57-4D7A-425A-87EF-3F30C3769FAA}" type="slidenum">
              <a:rPr lang="nl-NL" smtClean="0"/>
              <a:pPr/>
              <a:t>‹#›</a:t>
            </a:fld>
            <a:endParaRPr lang="nl-NL"/>
          </a:p>
        </p:txBody>
      </p:sp>
      <p:sp>
        <p:nvSpPr>
          <p:cNvPr id="18" name="Rectangle 17">
            <a:extLst>
              <a:ext uri="{FF2B5EF4-FFF2-40B4-BE49-F238E27FC236}">
                <a16:creationId xmlns:a16="http://schemas.microsoft.com/office/drawing/2014/main" id="{9682899B-7E44-453B-A2CE-AB29CE25C6A0}"/>
              </a:ext>
            </a:extLst>
          </p:cNvPr>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20" name="Rectangle 19">
            <a:extLst>
              <a:ext uri="{FF2B5EF4-FFF2-40B4-BE49-F238E27FC236}">
                <a16:creationId xmlns:a16="http://schemas.microsoft.com/office/drawing/2014/main" id="{803DF4D1-C0C2-429A-9EBC-A2E2B762737A}"/>
              </a:ext>
            </a:extLst>
          </p:cNvPr>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21" name="Rectangle 20">
            <a:extLst>
              <a:ext uri="{FF2B5EF4-FFF2-40B4-BE49-F238E27FC236}">
                <a16:creationId xmlns:a16="http://schemas.microsoft.com/office/drawing/2014/main" id="{8B24CCC4-641D-4162-A1A1-C16E35839DD6}"/>
              </a:ext>
            </a:extLst>
          </p:cNvPr>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22" name="Rectangle 21">
            <a:extLst>
              <a:ext uri="{FF2B5EF4-FFF2-40B4-BE49-F238E27FC236}">
                <a16:creationId xmlns:a16="http://schemas.microsoft.com/office/drawing/2014/main" id="{D999DFC2-C6FF-4BA4-9834-D82293DF0B6D}"/>
              </a:ext>
            </a:extLst>
          </p:cNvPr>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23" name="Rectangle 22">
            <a:extLst>
              <a:ext uri="{FF2B5EF4-FFF2-40B4-BE49-F238E27FC236}">
                <a16:creationId xmlns:a16="http://schemas.microsoft.com/office/drawing/2014/main" id="{8D3CFB9A-675E-44B6-A5AC-68672672A94A}"/>
              </a:ext>
            </a:extLst>
          </p:cNvPr>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24" name="Rectangle 23">
            <a:extLst>
              <a:ext uri="{FF2B5EF4-FFF2-40B4-BE49-F238E27FC236}">
                <a16:creationId xmlns:a16="http://schemas.microsoft.com/office/drawing/2014/main" id="{018B4718-3B69-4BD0-96EE-7C7D6174FA0E}"/>
              </a:ext>
            </a:extLst>
          </p:cNvPr>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Tree>
    <p:extLst>
      <p:ext uri="{BB962C8B-B14F-4D97-AF65-F5344CB8AC3E}">
        <p14:creationId xmlns:p14="http://schemas.microsoft.com/office/powerpoint/2010/main" val="398924987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7" name="Picture Placeholder 29"/>
          <p:cNvSpPr>
            <a:spLocks noGrp="1"/>
          </p:cNvSpPr>
          <p:nvPr>
            <p:ph type="pic" sz="quarter" idx="20" hasCustomPrompt="1"/>
          </p:nvPr>
        </p:nvSpPr>
        <p:spPr>
          <a:xfrm>
            <a:off x="10456702" y="1857892"/>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2" name="Rectangle 11"/>
          <p:cNvSpPr/>
          <p:nvPr/>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3" name="Rectangle 12"/>
          <p:cNvSpPr/>
          <p:nvPr/>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4" name="Picture Placeholder 29"/>
          <p:cNvSpPr>
            <a:spLocks noGrp="1"/>
          </p:cNvSpPr>
          <p:nvPr>
            <p:ph type="pic" sz="quarter" idx="24" hasCustomPrompt="1"/>
          </p:nvPr>
        </p:nvSpPr>
        <p:spPr>
          <a:xfrm>
            <a:off x="4754494" y="4249682"/>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5" name="Picture Placeholder 29"/>
          <p:cNvSpPr>
            <a:spLocks noGrp="1"/>
          </p:cNvSpPr>
          <p:nvPr>
            <p:ph type="pic" sz="quarter" idx="25" hasCustomPrompt="1"/>
          </p:nvPr>
        </p:nvSpPr>
        <p:spPr>
          <a:xfrm>
            <a:off x="10454993" y="4249682"/>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7" name="Picture Placeholder 29"/>
          <p:cNvSpPr>
            <a:spLocks noGrp="1"/>
          </p:cNvSpPr>
          <p:nvPr>
            <p:ph type="pic" sz="quarter" idx="19" hasCustomPrompt="1"/>
          </p:nvPr>
        </p:nvSpPr>
        <p:spPr>
          <a:xfrm>
            <a:off x="4769491" y="1857892"/>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8" name="Rectangle 17">
            <a:extLst>
              <a:ext uri="{FF2B5EF4-FFF2-40B4-BE49-F238E27FC236}">
                <a16:creationId xmlns:a16="http://schemas.microsoft.com/office/drawing/2014/main" id="{A32462FA-7D20-4E6B-9335-5F0CC56925D0}"/>
              </a:ext>
            </a:extLst>
          </p:cNvPr>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9" name="Rectangle 18">
            <a:extLst>
              <a:ext uri="{FF2B5EF4-FFF2-40B4-BE49-F238E27FC236}">
                <a16:creationId xmlns:a16="http://schemas.microsoft.com/office/drawing/2014/main" id="{E5AF616D-3F67-4FD6-BC16-ABC13A0ACA22}"/>
              </a:ext>
            </a:extLst>
          </p:cNvPr>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0" name="Rectangle 19">
            <a:extLst>
              <a:ext uri="{FF2B5EF4-FFF2-40B4-BE49-F238E27FC236}">
                <a16:creationId xmlns:a16="http://schemas.microsoft.com/office/drawing/2014/main" id="{01986DCA-1B97-4EC9-A852-97E5340E26DC}"/>
              </a:ext>
            </a:extLst>
          </p:cNvPr>
          <p:cNvSpPr/>
          <p:nvPr/>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1" name="Rectangle 20">
            <a:extLst>
              <a:ext uri="{FF2B5EF4-FFF2-40B4-BE49-F238E27FC236}">
                <a16:creationId xmlns:a16="http://schemas.microsoft.com/office/drawing/2014/main" id="{421E9D44-54F1-4CE7-8FDF-78DC08D29E3F}"/>
              </a:ext>
            </a:extLst>
          </p:cNvPr>
          <p:cNvSpPr/>
          <p:nvPr/>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2" name="Text Placeholder 8">
            <a:extLst>
              <a:ext uri="{FF2B5EF4-FFF2-40B4-BE49-F238E27FC236}">
                <a16:creationId xmlns:a16="http://schemas.microsoft.com/office/drawing/2014/main" id="{3CAAD7DA-8C87-4BD9-82C1-81D09B5A7A7B}"/>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23" name="Title Placeholder 1">
            <a:extLst>
              <a:ext uri="{FF2B5EF4-FFF2-40B4-BE49-F238E27FC236}">
                <a16:creationId xmlns:a16="http://schemas.microsoft.com/office/drawing/2014/main" id="{9957D34C-FCB8-47FD-97FA-BF6A4F7FEC37}"/>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24" name="Text Placeholder 8">
            <a:extLst>
              <a:ext uri="{FF2B5EF4-FFF2-40B4-BE49-F238E27FC236}">
                <a16:creationId xmlns:a16="http://schemas.microsoft.com/office/drawing/2014/main" id="{DE12908D-2FA0-48AB-B2FF-08FF43357198}"/>
              </a:ext>
            </a:extLst>
          </p:cNvPr>
          <p:cNvSpPr>
            <a:spLocks noGrp="1"/>
          </p:cNvSpPr>
          <p:nvPr>
            <p:ph type="body" sz="quarter" idx="17"/>
          </p:nvPr>
        </p:nvSpPr>
        <p:spPr>
          <a:xfrm>
            <a:off x="51287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Text Placeholder 8">
            <a:extLst>
              <a:ext uri="{FF2B5EF4-FFF2-40B4-BE49-F238E27FC236}">
                <a16:creationId xmlns:a16="http://schemas.microsoft.com/office/drawing/2014/main" id="{8DB1A9EF-276C-4FE9-B33D-E2267D9DB46B}"/>
              </a:ext>
            </a:extLst>
          </p:cNvPr>
          <p:cNvSpPr>
            <a:spLocks noGrp="1"/>
          </p:cNvSpPr>
          <p:nvPr>
            <p:ph type="body" sz="quarter" idx="26"/>
          </p:nvPr>
        </p:nvSpPr>
        <p:spPr>
          <a:xfrm>
            <a:off x="624619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Text Placeholder 8">
            <a:extLst>
              <a:ext uri="{FF2B5EF4-FFF2-40B4-BE49-F238E27FC236}">
                <a16:creationId xmlns:a16="http://schemas.microsoft.com/office/drawing/2014/main" id="{C2A7C1E0-8314-4B78-902A-0828B984B279}"/>
              </a:ext>
            </a:extLst>
          </p:cNvPr>
          <p:cNvSpPr>
            <a:spLocks noGrp="1"/>
          </p:cNvSpPr>
          <p:nvPr>
            <p:ph type="body" sz="quarter" idx="27"/>
          </p:nvPr>
        </p:nvSpPr>
        <p:spPr>
          <a:xfrm>
            <a:off x="537297" y="4249681"/>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8">
            <a:extLst>
              <a:ext uri="{FF2B5EF4-FFF2-40B4-BE49-F238E27FC236}">
                <a16:creationId xmlns:a16="http://schemas.microsoft.com/office/drawing/2014/main" id="{9057B8DE-1E5B-4E78-8FC1-456B14A880F7}"/>
              </a:ext>
            </a:extLst>
          </p:cNvPr>
          <p:cNvSpPr>
            <a:spLocks noGrp="1"/>
          </p:cNvSpPr>
          <p:nvPr>
            <p:ph type="body" sz="quarter" idx="28"/>
          </p:nvPr>
        </p:nvSpPr>
        <p:spPr>
          <a:xfrm>
            <a:off x="6246194" y="4249681"/>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Footer Placeholder 2">
            <a:extLst>
              <a:ext uri="{FF2B5EF4-FFF2-40B4-BE49-F238E27FC236}">
                <a16:creationId xmlns:a16="http://schemas.microsoft.com/office/drawing/2014/main" id="{19EBA68F-B060-4926-B793-64AECFBF26CD}"/>
              </a:ext>
            </a:extLst>
          </p:cNvPr>
          <p:cNvSpPr>
            <a:spLocks noGrp="1"/>
          </p:cNvSpPr>
          <p:nvPr>
            <p:ph type="ftr" sz="quarter" idx="30"/>
          </p:nvPr>
        </p:nvSpPr>
        <p:spPr>
          <a:xfrm>
            <a:off x="7081053" y="6472726"/>
            <a:ext cx="4114800" cy="144000"/>
          </a:xfrm>
          <a:prstGeom prst="rect">
            <a:avLst/>
          </a:prstGeom>
        </p:spPr>
        <p:txBody>
          <a:bodyPr/>
          <a:lstStyle/>
          <a:p>
            <a:endParaRPr lang="nl-NL"/>
          </a:p>
        </p:txBody>
      </p:sp>
      <p:sp>
        <p:nvSpPr>
          <p:cNvPr id="2" name="Slide Number Placeholder 1">
            <a:extLst>
              <a:ext uri="{FF2B5EF4-FFF2-40B4-BE49-F238E27FC236}">
                <a16:creationId xmlns:a16="http://schemas.microsoft.com/office/drawing/2014/main" id="{CBCE1E68-A8BC-4A77-A3A0-9BB58971FD32}"/>
              </a:ext>
            </a:extLst>
          </p:cNvPr>
          <p:cNvSpPr>
            <a:spLocks noGrp="1"/>
          </p:cNvSpPr>
          <p:nvPr>
            <p:ph type="sldNum" sz="quarter" idx="31"/>
          </p:nvPr>
        </p:nvSpPr>
        <p:spPr/>
        <p:txBody>
          <a:bodyPr/>
          <a:lstStyle/>
          <a:p>
            <a:fld id="{91B94E57-4D7A-425A-87EF-3F30C3769FAA}" type="slidenum">
              <a:rPr lang="nl-NL" smtClean="0"/>
              <a:pPr/>
              <a:t>‹#›</a:t>
            </a:fld>
            <a:endParaRPr lang="nl-NL"/>
          </a:p>
        </p:txBody>
      </p:sp>
    </p:spTree>
    <p:extLst>
      <p:ext uri="{BB962C8B-B14F-4D97-AF65-F5344CB8AC3E}">
        <p14:creationId xmlns:p14="http://schemas.microsoft.com/office/powerpoint/2010/main" val="258592497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4" name="Rectangle 3"/>
          <p:cNvSpPr/>
          <p:nvPr/>
        </p:nvSpPr>
        <p:spPr>
          <a:xfrm>
            <a:off x="4320000" y="1705968"/>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5" name="Rectangle 4"/>
          <p:cNvSpPr/>
          <p:nvPr/>
        </p:nvSpPr>
        <p:spPr>
          <a:xfrm>
            <a:off x="504000" y="1700214"/>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6" name="Rectangle 5"/>
          <p:cNvSpPr/>
          <p:nvPr/>
        </p:nvSpPr>
        <p:spPr>
          <a:xfrm>
            <a:off x="8115300" y="1705968"/>
            <a:ext cx="358385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1" name="Rectangle 10">
            <a:extLst>
              <a:ext uri="{FF2B5EF4-FFF2-40B4-BE49-F238E27FC236}">
                <a16:creationId xmlns:a16="http://schemas.microsoft.com/office/drawing/2014/main" id="{BCD5B122-EABE-4ECA-819A-54D0AA2130F9}"/>
              </a:ext>
            </a:extLst>
          </p:cNvPr>
          <p:cNvSpPr/>
          <p:nvPr/>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2" name="Rectangle 11">
            <a:extLst>
              <a:ext uri="{FF2B5EF4-FFF2-40B4-BE49-F238E27FC236}">
                <a16:creationId xmlns:a16="http://schemas.microsoft.com/office/drawing/2014/main" id="{3FF78E2E-2B9E-4E32-8A54-BC55293CD3C9}"/>
              </a:ext>
            </a:extLst>
          </p:cNvPr>
          <p:cNvSpPr/>
          <p:nvPr/>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3" name="Rectangle 12">
            <a:extLst>
              <a:ext uri="{FF2B5EF4-FFF2-40B4-BE49-F238E27FC236}">
                <a16:creationId xmlns:a16="http://schemas.microsoft.com/office/drawing/2014/main" id="{6B0F314D-E019-4AD3-B954-818463FF0B9D}"/>
              </a:ext>
            </a:extLst>
          </p:cNvPr>
          <p:cNvSpPr/>
          <p:nvPr/>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6" name="Text Placeholder 8">
            <a:extLst>
              <a:ext uri="{FF2B5EF4-FFF2-40B4-BE49-F238E27FC236}">
                <a16:creationId xmlns:a16="http://schemas.microsoft.com/office/drawing/2014/main" id="{E69DF469-1C05-4DC1-B6C9-2712D9E1B834}"/>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7" name="Title Placeholder 1">
            <a:extLst>
              <a:ext uri="{FF2B5EF4-FFF2-40B4-BE49-F238E27FC236}">
                <a16:creationId xmlns:a16="http://schemas.microsoft.com/office/drawing/2014/main" id="{77DBFC5B-8E23-48FC-97C3-38FCFE62536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14" name="Text Placeholder 8">
            <a:extLst>
              <a:ext uri="{FF2B5EF4-FFF2-40B4-BE49-F238E27FC236}">
                <a16:creationId xmlns:a16="http://schemas.microsoft.com/office/drawing/2014/main" id="{F739EC70-7463-4AC3-840B-4FCA6DF39734}"/>
              </a:ext>
            </a:extLst>
          </p:cNvPr>
          <p:cNvSpPr>
            <a:spLocks noGrp="1"/>
          </p:cNvSpPr>
          <p:nvPr>
            <p:ph type="body" sz="quarter" idx="22"/>
          </p:nvPr>
        </p:nvSpPr>
        <p:spPr>
          <a:xfrm>
            <a:off x="512874" y="1857891"/>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A85F1297-532C-478B-8C8C-A7A406ADF2C4}"/>
              </a:ext>
            </a:extLst>
          </p:cNvPr>
          <p:cNvSpPr>
            <a:spLocks noGrp="1"/>
          </p:cNvSpPr>
          <p:nvPr>
            <p:ph type="body" sz="quarter" idx="23"/>
          </p:nvPr>
        </p:nvSpPr>
        <p:spPr>
          <a:xfrm>
            <a:off x="4325938" y="1861481"/>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8">
            <a:extLst>
              <a:ext uri="{FF2B5EF4-FFF2-40B4-BE49-F238E27FC236}">
                <a16:creationId xmlns:a16="http://schemas.microsoft.com/office/drawing/2014/main" id="{72E6BFE1-0779-4417-985A-E1020673A1FF}"/>
              </a:ext>
            </a:extLst>
          </p:cNvPr>
          <p:cNvSpPr>
            <a:spLocks noGrp="1"/>
          </p:cNvSpPr>
          <p:nvPr>
            <p:ph type="body" sz="quarter" idx="24"/>
          </p:nvPr>
        </p:nvSpPr>
        <p:spPr>
          <a:xfrm>
            <a:off x="8148737" y="1857890"/>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Footer Placeholder 2">
            <a:extLst>
              <a:ext uri="{FF2B5EF4-FFF2-40B4-BE49-F238E27FC236}">
                <a16:creationId xmlns:a16="http://schemas.microsoft.com/office/drawing/2014/main" id="{7C6505DB-CE51-449A-82C2-054FCEB016C4}"/>
              </a:ext>
            </a:extLst>
          </p:cNvPr>
          <p:cNvSpPr>
            <a:spLocks noGrp="1"/>
          </p:cNvSpPr>
          <p:nvPr>
            <p:ph type="ftr" sz="quarter" idx="26"/>
          </p:nvPr>
        </p:nvSpPr>
        <p:spPr>
          <a:xfrm>
            <a:off x="7081053" y="6472726"/>
            <a:ext cx="4114800" cy="144000"/>
          </a:xfrm>
          <a:prstGeom prst="rect">
            <a:avLst/>
          </a:prstGeom>
        </p:spPr>
        <p:txBody>
          <a:bodyPr/>
          <a:lstStyle/>
          <a:p>
            <a:endParaRPr lang="nl-NL"/>
          </a:p>
        </p:txBody>
      </p:sp>
      <p:sp>
        <p:nvSpPr>
          <p:cNvPr id="2" name="Slide Number Placeholder 1">
            <a:extLst>
              <a:ext uri="{FF2B5EF4-FFF2-40B4-BE49-F238E27FC236}">
                <a16:creationId xmlns:a16="http://schemas.microsoft.com/office/drawing/2014/main" id="{6F95A73B-CBA1-4F73-8649-FCCB4F5DDA53}"/>
              </a:ext>
            </a:extLst>
          </p:cNvPr>
          <p:cNvSpPr>
            <a:spLocks noGrp="1"/>
          </p:cNvSpPr>
          <p:nvPr>
            <p:ph type="sldNum" sz="quarter" idx="27"/>
          </p:nvPr>
        </p:nvSpPr>
        <p:spPr/>
        <p:txBody>
          <a:bodyPr/>
          <a:lstStyle/>
          <a:p>
            <a:fld id="{91B94E57-4D7A-425A-87EF-3F30C3769FAA}" type="slidenum">
              <a:rPr lang="nl-NL" smtClean="0"/>
              <a:pPr/>
              <a:t>‹#›</a:t>
            </a:fld>
            <a:endParaRPr lang="nl-NL"/>
          </a:p>
        </p:txBody>
      </p:sp>
    </p:spTree>
    <p:extLst>
      <p:ext uri="{BB962C8B-B14F-4D97-AF65-F5344CB8AC3E}">
        <p14:creationId xmlns:p14="http://schemas.microsoft.com/office/powerpoint/2010/main" val="14420507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501651" y="1674087"/>
            <a:ext cx="3695700" cy="1971675"/>
          </a:xfrm>
        </p:spPr>
        <p:txBody>
          <a:bodyPr/>
          <a:lstStyle/>
          <a:p>
            <a:r>
              <a:rPr lang="en-US" noProof="0"/>
              <a:t>Click icon to add picture</a:t>
            </a:r>
          </a:p>
        </p:txBody>
      </p:sp>
      <p:sp>
        <p:nvSpPr>
          <p:cNvPr id="5" name="Picture Placeholder 7"/>
          <p:cNvSpPr>
            <a:spLocks noGrp="1"/>
          </p:cNvSpPr>
          <p:nvPr>
            <p:ph type="pic" sz="quarter" idx="14"/>
          </p:nvPr>
        </p:nvSpPr>
        <p:spPr>
          <a:xfrm>
            <a:off x="8006398" y="1674087"/>
            <a:ext cx="3683953" cy="1971675"/>
          </a:xfrm>
        </p:spPr>
        <p:txBody>
          <a:bodyPr/>
          <a:lstStyle/>
          <a:p>
            <a:r>
              <a:rPr lang="en-US" noProof="0"/>
              <a:t>Click icon to add picture</a:t>
            </a:r>
          </a:p>
        </p:txBody>
      </p:sp>
      <p:sp>
        <p:nvSpPr>
          <p:cNvPr id="6" name="Picture Placeholder 7"/>
          <p:cNvSpPr>
            <a:spLocks noGrp="1"/>
          </p:cNvSpPr>
          <p:nvPr>
            <p:ph type="pic" sz="quarter" idx="15"/>
          </p:nvPr>
        </p:nvSpPr>
        <p:spPr>
          <a:xfrm>
            <a:off x="4273075" y="1674087"/>
            <a:ext cx="3657600" cy="1971675"/>
          </a:xfrm>
        </p:spPr>
        <p:txBody>
          <a:bodyPr/>
          <a:lstStyle/>
          <a:p>
            <a:r>
              <a:rPr lang="en-US" noProof="0"/>
              <a:t>Click icon to add picture</a:t>
            </a:r>
          </a:p>
        </p:txBody>
      </p:sp>
      <p:sp>
        <p:nvSpPr>
          <p:cNvPr id="9" name="Text Placeholder 18"/>
          <p:cNvSpPr>
            <a:spLocks noGrp="1"/>
          </p:cNvSpPr>
          <p:nvPr>
            <p:ph idx="1"/>
          </p:nvPr>
        </p:nvSpPr>
        <p:spPr>
          <a:xfrm>
            <a:off x="501651" y="3832225"/>
            <a:ext cx="3683949"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p:nvPr>
        </p:nvSpPr>
        <p:spPr>
          <a:xfrm>
            <a:off x="4267200" y="3832225"/>
            <a:ext cx="3657600"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p:nvPr>
        </p:nvSpPr>
        <p:spPr>
          <a:xfrm>
            <a:off x="8006398" y="3832225"/>
            <a:ext cx="3683953"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9F15AF63-D425-4D3F-B484-4B7A0F329F9A}"/>
              </a:ext>
            </a:extLst>
          </p:cNvPr>
          <p:cNvSpPr>
            <a:spLocks noGrp="1"/>
          </p:cNvSpPr>
          <p:nvPr>
            <p:ph type="body" sz="quarter" idx="18"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2" name="Title Placeholder 1">
            <a:extLst>
              <a:ext uri="{FF2B5EF4-FFF2-40B4-BE49-F238E27FC236}">
                <a16:creationId xmlns:a16="http://schemas.microsoft.com/office/drawing/2014/main" id="{F7002A92-1CF7-42F5-B761-7DB3C2CF11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3" name="Footer Placeholder 2">
            <a:extLst>
              <a:ext uri="{FF2B5EF4-FFF2-40B4-BE49-F238E27FC236}">
                <a16:creationId xmlns:a16="http://schemas.microsoft.com/office/drawing/2014/main" id="{43EC11BA-99D6-4710-BB99-C326DFE4B6C0}"/>
              </a:ext>
            </a:extLst>
          </p:cNvPr>
          <p:cNvSpPr>
            <a:spLocks noGrp="1"/>
          </p:cNvSpPr>
          <p:nvPr>
            <p:ph type="ftr" sz="quarter" idx="20"/>
          </p:nvPr>
        </p:nvSpPr>
        <p:spPr>
          <a:xfrm>
            <a:off x="7081053" y="6472726"/>
            <a:ext cx="4114800" cy="144000"/>
          </a:xfrm>
          <a:prstGeom prst="rect">
            <a:avLst/>
          </a:prstGeom>
        </p:spPr>
        <p:txBody>
          <a:bodyPr/>
          <a:lstStyle/>
          <a:p>
            <a:endParaRPr lang="nl-NL"/>
          </a:p>
        </p:txBody>
      </p:sp>
      <p:sp>
        <p:nvSpPr>
          <p:cNvPr id="2" name="Slide Number Placeholder 1">
            <a:extLst>
              <a:ext uri="{FF2B5EF4-FFF2-40B4-BE49-F238E27FC236}">
                <a16:creationId xmlns:a16="http://schemas.microsoft.com/office/drawing/2014/main" id="{4F837419-F09F-4909-87E6-F42382A2CAC1}"/>
              </a:ext>
            </a:extLst>
          </p:cNvPr>
          <p:cNvSpPr>
            <a:spLocks noGrp="1"/>
          </p:cNvSpPr>
          <p:nvPr>
            <p:ph type="sldNum" sz="quarter" idx="21"/>
          </p:nvPr>
        </p:nvSpPr>
        <p:spPr/>
        <p:txBody>
          <a:bodyPr/>
          <a:lstStyle/>
          <a:p>
            <a:fld id="{91B94E57-4D7A-425A-87EF-3F30C3769FAA}" type="slidenum">
              <a:rPr lang="nl-NL" smtClean="0"/>
              <a:pPr/>
              <a:t>‹#›</a:t>
            </a:fld>
            <a:endParaRPr lang="nl-NL"/>
          </a:p>
        </p:txBody>
      </p:sp>
    </p:spTree>
    <p:extLst>
      <p:ext uri="{BB962C8B-B14F-4D97-AF65-F5344CB8AC3E}">
        <p14:creationId xmlns:p14="http://schemas.microsoft.com/office/powerpoint/2010/main" val="346743636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504000"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096836"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68279"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32557"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43B6715C-C932-49B3-880D-8C5710C8F99B}"/>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0" name="Title Placeholder 1">
            <a:extLst>
              <a:ext uri="{FF2B5EF4-FFF2-40B4-BE49-F238E27FC236}">
                <a16:creationId xmlns:a16="http://schemas.microsoft.com/office/drawing/2014/main" id="{6EA7B5E5-1F8D-43CD-9AD2-8B87181DC5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3" name="Footer Placeholder 2">
            <a:extLst>
              <a:ext uri="{FF2B5EF4-FFF2-40B4-BE49-F238E27FC236}">
                <a16:creationId xmlns:a16="http://schemas.microsoft.com/office/drawing/2014/main" id="{EA622F78-2142-4889-AB2D-60D38B19EFBE}"/>
              </a:ext>
            </a:extLst>
          </p:cNvPr>
          <p:cNvSpPr>
            <a:spLocks noGrp="1"/>
          </p:cNvSpPr>
          <p:nvPr>
            <p:ph type="ftr" sz="quarter" idx="22"/>
          </p:nvPr>
        </p:nvSpPr>
        <p:spPr>
          <a:xfrm>
            <a:off x="7081053" y="6472726"/>
            <a:ext cx="4114800" cy="144000"/>
          </a:xfrm>
          <a:prstGeom prst="rect">
            <a:avLst/>
          </a:prstGeom>
        </p:spPr>
        <p:txBody>
          <a:bodyPr/>
          <a:lstStyle/>
          <a:p>
            <a:endParaRPr lang="nl-NL"/>
          </a:p>
        </p:txBody>
      </p:sp>
      <p:sp>
        <p:nvSpPr>
          <p:cNvPr id="2" name="Slide Number Placeholder 1">
            <a:extLst>
              <a:ext uri="{FF2B5EF4-FFF2-40B4-BE49-F238E27FC236}">
                <a16:creationId xmlns:a16="http://schemas.microsoft.com/office/drawing/2014/main" id="{6071DC7E-88B2-48E9-98B4-93E19F36EE87}"/>
              </a:ext>
            </a:extLst>
          </p:cNvPr>
          <p:cNvSpPr>
            <a:spLocks noGrp="1"/>
          </p:cNvSpPr>
          <p:nvPr>
            <p:ph type="sldNum" sz="quarter" idx="23"/>
          </p:nvPr>
        </p:nvSpPr>
        <p:spPr/>
        <p:txBody>
          <a:bodyPr/>
          <a:lstStyle/>
          <a:p>
            <a:fld id="{91B94E57-4D7A-425A-87EF-3F30C3769FAA}" type="slidenum">
              <a:rPr lang="nl-NL" smtClean="0"/>
              <a:pPr/>
              <a:t>‹#›</a:t>
            </a:fld>
            <a:endParaRPr lang="nl-NL"/>
          </a:p>
        </p:txBody>
      </p:sp>
    </p:spTree>
    <p:extLst>
      <p:ext uri="{BB962C8B-B14F-4D97-AF65-F5344CB8AC3E}">
        <p14:creationId xmlns:p14="http://schemas.microsoft.com/office/powerpoint/2010/main" val="147412927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6743" y="1705670"/>
            <a:ext cx="10517717" cy="1592403"/>
          </a:xfrm>
          <a:prstGeom prst="rect">
            <a:avLst/>
          </a:prstGeom>
        </p:spPr>
        <p:txBody>
          <a:bodyPr wrap="square" anchor="b">
            <a:noAutofit/>
          </a:bodyPr>
          <a:lstStyle>
            <a:lvl1pPr algn="l">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6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10" name="Footer Placeholder 9">
            <a:extLst>
              <a:ext uri="{FF2B5EF4-FFF2-40B4-BE49-F238E27FC236}">
                <a16:creationId xmlns:a16="http://schemas.microsoft.com/office/drawing/2014/main" id="{FB12FEC9-9AEB-4551-BF14-46CC12B85609}"/>
              </a:ext>
            </a:extLst>
          </p:cNvPr>
          <p:cNvSpPr>
            <a:spLocks noGrp="1"/>
          </p:cNvSpPr>
          <p:nvPr>
            <p:ph type="ftr" sz="quarter" idx="11"/>
          </p:nvPr>
        </p:nvSpPr>
        <p:spPr>
          <a:xfrm>
            <a:off x="7081053" y="6472726"/>
            <a:ext cx="4114800" cy="144000"/>
          </a:xfrm>
          <a:prstGeom prst="rect">
            <a:avLst/>
          </a:prstGeom>
        </p:spPr>
        <p:txBody>
          <a:bodyPr/>
          <a:lstStyle/>
          <a:p>
            <a:endParaRPr lang="nl-NL"/>
          </a:p>
        </p:txBody>
      </p:sp>
      <p:sp>
        <p:nvSpPr>
          <p:cNvPr id="4" name="Slide Number Placeholder 3">
            <a:extLst>
              <a:ext uri="{FF2B5EF4-FFF2-40B4-BE49-F238E27FC236}">
                <a16:creationId xmlns:a16="http://schemas.microsoft.com/office/drawing/2014/main" id="{41019773-8645-4936-B148-D9D1C941A1CF}"/>
              </a:ext>
            </a:extLst>
          </p:cNvPr>
          <p:cNvSpPr>
            <a:spLocks noGrp="1"/>
          </p:cNvSpPr>
          <p:nvPr>
            <p:ph type="sldNum" sz="quarter" idx="12"/>
          </p:nvPr>
        </p:nvSpPr>
        <p:spPr/>
        <p:txBody>
          <a:bodyPr/>
          <a:lstStyle/>
          <a:p>
            <a:fld id="{91B94E57-4D7A-425A-87EF-3F30C3769FAA}" type="slidenum">
              <a:rPr lang="nl-NL" smtClean="0"/>
              <a:pPr/>
              <a:t>‹#›</a:t>
            </a:fld>
            <a:endParaRPr lang="nl-NL"/>
          </a:p>
        </p:txBody>
      </p:sp>
    </p:spTree>
    <p:extLst>
      <p:ext uri="{BB962C8B-B14F-4D97-AF65-F5344CB8AC3E}">
        <p14:creationId xmlns:p14="http://schemas.microsoft.com/office/powerpoint/2010/main" val="2517912466"/>
      </p:ext>
    </p:extLst>
  </p:cSld>
  <p:clrMapOvr>
    <a:masterClrMapping/>
  </p:clrMapOvr>
  <p:transition>
    <p:fade/>
  </p:transition>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cSld name="4 column icon green">
    <p:bg>
      <p:bgPr>
        <a:solidFill>
          <a:schemeClr val="accent2"/>
        </a:solidFill>
        <a:effectLst/>
      </p:bgPr>
    </p:bg>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502920" y="2556000"/>
            <a:ext cx="2592000" cy="3394800"/>
          </a:xfrm>
        </p:spPr>
        <p:txBody>
          <a:bodyPr/>
          <a:lstStyle>
            <a:lvl1pPr marL="0" indent="0">
              <a:defRPr b="1">
                <a:solidFill>
                  <a:schemeClr val="bg1"/>
                </a:solidFill>
                <a:latin typeface="+mj-lt"/>
              </a:defRPr>
            </a:lvl1pPr>
            <a:lvl2pPr marL="139700" indent="-139700" algn="l">
              <a:spcAft>
                <a:spcPts val="1333"/>
              </a:spcAft>
              <a:buClrTx/>
              <a:buSzPct val="100000"/>
              <a:buFont typeface="Arial" panose="020B0604020202020204" pitchFamily="34" charset="0"/>
              <a:buChar char="•"/>
              <a:defRPr>
                <a:solidFill>
                  <a:schemeClr val="bg1"/>
                </a:solidFill>
              </a:defRPr>
            </a:lvl2pPr>
            <a:lvl3pPr marL="304800" indent="-139700" algn="l">
              <a:spcAft>
                <a:spcPts val="1333"/>
              </a:spcAft>
              <a:buClrTx/>
              <a:buSzPct val="100000"/>
              <a:buFont typeface="Arial" panose="020B0604020202020204" pitchFamily="34" charset="0"/>
              <a:buChar char="−"/>
              <a:defRPr>
                <a:solidFill>
                  <a:schemeClr val="bg1"/>
                </a:solidFill>
              </a:defRPr>
            </a:lvl3pPr>
            <a:lvl4pPr marL="469900" indent="-139700" algn="l">
              <a:spcAft>
                <a:spcPts val="1333"/>
              </a:spcAft>
              <a:buClrTx/>
              <a:buSzPct val="100000"/>
              <a:buFont typeface="Arial" panose="020B0604020202020204" pitchFamily="34" charset="0"/>
              <a:buChar char="◦"/>
              <a:defRPr>
                <a:solidFill>
                  <a:schemeClr val="bg1"/>
                </a:solidFill>
              </a:defRPr>
            </a:lvl4pPr>
            <a:lvl5pPr marL="635000" indent="-1397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130100" y="2556000"/>
            <a:ext cx="2592000" cy="3394800"/>
          </a:xfrm>
        </p:spPr>
        <p:txBody>
          <a:bodyPr/>
          <a:lstStyle>
            <a:lvl1pPr marL="0" indent="0">
              <a:defRPr b="1">
                <a:solidFill>
                  <a:schemeClr val="bg1"/>
                </a:solidFill>
                <a:latin typeface="+mj-lt"/>
              </a:defRPr>
            </a:lvl1pPr>
            <a:lvl2pPr marL="139700" indent="-139700" algn="l">
              <a:spcAft>
                <a:spcPts val="1333"/>
              </a:spcAft>
              <a:buClrTx/>
              <a:buSzPct val="100000"/>
              <a:buFont typeface="Arial" panose="020B0604020202020204" pitchFamily="34" charset="0"/>
              <a:buChar char="•"/>
              <a:defRPr>
                <a:solidFill>
                  <a:schemeClr val="bg1"/>
                </a:solidFill>
              </a:defRPr>
            </a:lvl2pPr>
            <a:lvl3pPr marL="304800" indent="-139700" algn="l">
              <a:spcAft>
                <a:spcPts val="1333"/>
              </a:spcAft>
              <a:buClrTx/>
              <a:buSzPct val="100000"/>
              <a:buFont typeface="Arial" panose="020B0604020202020204" pitchFamily="34" charset="0"/>
              <a:buChar char="−"/>
              <a:defRPr>
                <a:solidFill>
                  <a:schemeClr val="bg1"/>
                </a:solidFill>
              </a:defRPr>
            </a:lvl3pPr>
            <a:lvl4pPr marL="469900" indent="-139700" algn="l">
              <a:spcAft>
                <a:spcPts val="1333"/>
              </a:spcAft>
              <a:buClrTx/>
              <a:buSzPct val="100000"/>
              <a:buFont typeface="Arial" panose="020B0604020202020204" pitchFamily="34" charset="0"/>
              <a:buChar char="◦"/>
              <a:defRPr>
                <a:solidFill>
                  <a:schemeClr val="bg1"/>
                </a:solidFill>
              </a:defRPr>
            </a:lvl4pPr>
            <a:lvl5pPr marL="635000" indent="-1397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56635" y="2556000"/>
            <a:ext cx="2592000" cy="3394800"/>
          </a:xfrm>
        </p:spPr>
        <p:txBody>
          <a:bodyPr/>
          <a:lstStyle>
            <a:lvl1pPr marL="0" indent="0">
              <a:defRPr b="1">
                <a:solidFill>
                  <a:schemeClr val="bg1"/>
                </a:solidFill>
                <a:latin typeface="+mj-lt"/>
              </a:defRPr>
            </a:lvl1pPr>
            <a:lvl2pPr marL="139700" indent="-139700" algn="l">
              <a:spcAft>
                <a:spcPts val="1333"/>
              </a:spcAft>
              <a:buClrTx/>
              <a:buSzPct val="100000"/>
              <a:buFont typeface="Arial" panose="020B0604020202020204" pitchFamily="34" charset="0"/>
              <a:buChar char="•"/>
              <a:defRPr>
                <a:solidFill>
                  <a:schemeClr val="bg1"/>
                </a:solidFill>
              </a:defRPr>
            </a:lvl2pPr>
            <a:lvl3pPr marL="304800" indent="-139700" algn="l">
              <a:spcAft>
                <a:spcPts val="1333"/>
              </a:spcAft>
              <a:buClrTx/>
              <a:buSzPct val="100000"/>
              <a:buFont typeface="Arial" panose="020B0604020202020204" pitchFamily="34" charset="0"/>
              <a:buChar char="−"/>
              <a:defRPr>
                <a:solidFill>
                  <a:schemeClr val="bg1"/>
                </a:solidFill>
              </a:defRPr>
            </a:lvl3pPr>
            <a:lvl4pPr marL="469900" indent="-139700" algn="l">
              <a:spcAft>
                <a:spcPts val="1333"/>
              </a:spcAft>
              <a:buClrTx/>
              <a:buSzPct val="100000"/>
              <a:buFont typeface="Arial" panose="020B0604020202020204" pitchFamily="34" charset="0"/>
              <a:buChar char="◦"/>
              <a:defRPr>
                <a:solidFill>
                  <a:schemeClr val="bg1"/>
                </a:solidFill>
              </a:defRPr>
            </a:lvl4pPr>
            <a:lvl5pPr marL="635000" indent="-1397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43367" y="2556000"/>
            <a:ext cx="2592000" cy="3394800"/>
          </a:xfrm>
        </p:spPr>
        <p:txBody>
          <a:bodyPr/>
          <a:lstStyle>
            <a:lvl1pPr marL="0" indent="0">
              <a:defRPr b="1">
                <a:solidFill>
                  <a:schemeClr val="bg1"/>
                </a:solidFill>
                <a:latin typeface="+mj-lt"/>
              </a:defRPr>
            </a:lvl1pPr>
            <a:lvl2pPr marL="139700" indent="-139700" algn="l">
              <a:spcAft>
                <a:spcPts val="1333"/>
              </a:spcAft>
              <a:buClrTx/>
              <a:buSzPct val="100000"/>
              <a:buFont typeface="Arial" panose="020B0604020202020204" pitchFamily="34" charset="0"/>
              <a:buChar char="•"/>
              <a:defRPr>
                <a:solidFill>
                  <a:schemeClr val="bg1"/>
                </a:solidFill>
              </a:defRPr>
            </a:lvl2pPr>
            <a:lvl3pPr marL="304800" indent="-139700" algn="l">
              <a:spcAft>
                <a:spcPts val="1333"/>
              </a:spcAft>
              <a:buClrTx/>
              <a:buSzPct val="100000"/>
              <a:buFont typeface="Arial" panose="020B0604020202020204" pitchFamily="34" charset="0"/>
              <a:buChar char="−"/>
              <a:defRPr>
                <a:solidFill>
                  <a:schemeClr val="bg1"/>
                </a:solidFill>
              </a:defRPr>
            </a:lvl3pPr>
            <a:lvl4pPr marL="469900" indent="-139700" algn="l">
              <a:spcAft>
                <a:spcPts val="1333"/>
              </a:spcAft>
              <a:buClrTx/>
              <a:buSzPct val="100000"/>
              <a:buFont typeface="Arial" panose="020B0604020202020204" pitchFamily="34" charset="0"/>
              <a:buChar char="◦"/>
              <a:defRPr>
                <a:solidFill>
                  <a:schemeClr val="bg1"/>
                </a:solidFill>
              </a:defRPr>
            </a:lvl4pPr>
            <a:lvl5pPr marL="635000" indent="-1397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p:cNvSpPr>
            <a:spLocks noGrp="1"/>
          </p:cNvSpPr>
          <p:nvPr>
            <p:ph type="body" sz="quarter" idx="13" hasCustomPrompt="1"/>
          </p:nvPr>
        </p:nvSpPr>
        <p:spPr>
          <a:xfrm>
            <a:off x="501650" y="651600"/>
            <a:ext cx="11252200" cy="757255"/>
          </a:xfrm>
          <a:prstGeom prst="rect">
            <a:avLst/>
          </a:prstGeom>
        </p:spPr>
        <p:txBody>
          <a:bodyPr lIns="0" tIns="0" rIns="0" bIns="0">
            <a:noAutofit/>
          </a:bodyPr>
          <a:lstStyle>
            <a:lvl1pPr marL="0" indent="0">
              <a:buNone/>
              <a:defRPr sz="1800" b="0">
                <a:solidFill>
                  <a:schemeClr val="bg1"/>
                </a:solidFill>
              </a:defRPr>
            </a:lvl1pPr>
          </a:lstStyle>
          <a:p>
            <a:pPr lvl="0"/>
            <a:r>
              <a:rPr lang="en-US" noProof="0"/>
              <a:t>Click to add subtitle</a:t>
            </a:r>
          </a:p>
        </p:txBody>
      </p:sp>
      <p:sp>
        <p:nvSpPr>
          <p:cNvPr id="17" name="Title Placeholder 1"/>
          <p:cNvSpPr>
            <a:spLocks noGrp="1"/>
          </p:cNvSpPr>
          <p:nvPr>
            <p:ph type="title" hasCustomPrompt="1"/>
          </p:nvPr>
        </p:nvSpPr>
        <p:spPr>
          <a:xfrm>
            <a:off x="501650" y="317500"/>
            <a:ext cx="11188700" cy="334099"/>
          </a:xfrm>
          <a:prstGeom prst="rect">
            <a:avLst/>
          </a:prstGeom>
        </p:spPr>
        <p:txBody>
          <a:bodyPr vert="horz" wrap="square" lIns="0" tIns="0" rIns="0" bIns="0" rtlCol="0" anchor="t" anchorCtr="0">
            <a:noAutofit/>
          </a:bodyPr>
          <a:lstStyle>
            <a:lvl1pPr algn="l">
              <a:defRPr sz="2100">
                <a:solidFill>
                  <a:schemeClr val="bg1"/>
                </a:solidFill>
                <a:latin typeface="+mj-lt"/>
              </a:defRPr>
            </a:lvl1pPr>
          </a:lstStyle>
          <a:p>
            <a:r>
              <a:rPr lang="en-US"/>
              <a:t>Click to add title</a:t>
            </a:r>
            <a:endParaRPr lang="en-US" noProof="0"/>
          </a:p>
        </p:txBody>
      </p:sp>
      <p:sp>
        <p:nvSpPr>
          <p:cNvPr id="2" name="Footer Placeholder 1">
            <a:extLst>
              <a:ext uri="{FF2B5EF4-FFF2-40B4-BE49-F238E27FC236}">
                <a16:creationId xmlns:a16="http://schemas.microsoft.com/office/drawing/2014/main" id="{23F0C1E6-754B-4626-A96B-E88F54B905C3}"/>
              </a:ext>
            </a:extLst>
          </p:cNvPr>
          <p:cNvSpPr>
            <a:spLocks noGrp="1"/>
          </p:cNvSpPr>
          <p:nvPr>
            <p:ph type="ftr" sz="quarter" idx="21"/>
          </p:nvPr>
        </p:nvSpPr>
        <p:spPr/>
        <p:txBody>
          <a:bodyPr/>
          <a:lstStyle>
            <a:lvl1pPr>
              <a:defRPr>
                <a:solidFill>
                  <a:schemeClr val="bg1"/>
                </a:solidFill>
              </a:defRPr>
            </a:lvl1pPr>
          </a:lstStyle>
          <a:p>
            <a:endParaRPr lang="nl-NL"/>
          </a:p>
        </p:txBody>
      </p:sp>
      <p:sp>
        <p:nvSpPr>
          <p:cNvPr id="8" name="Slide Number Placeholder 7">
            <a:extLst>
              <a:ext uri="{FF2B5EF4-FFF2-40B4-BE49-F238E27FC236}">
                <a16:creationId xmlns:a16="http://schemas.microsoft.com/office/drawing/2014/main" id="{F1F49FB2-A070-402A-9EB6-83C312D9749B}"/>
              </a:ext>
            </a:extLst>
          </p:cNvPr>
          <p:cNvSpPr>
            <a:spLocks noGrp="1"/>
          </p:cNvSpPr>
          <p:nvPr>
            <p:ph type="sldNum" sz="quarter" idx="22"/>
          </p:nvPr>
        </p:nvSpPr>
        <p:spPr/>
        <p:txBody>
          <a:bodyPr/>
          <a:lstStyle>
            <a:lvl1pPr>
              <a:defRPr>
                <a:solidFill>
                  <a:schemeClr val="bg1"/>
                </a:solidFill>
              </a:defRPr>
            </a:lvl1pPr>
          </a:lstStyle>
          <a:p>
            <a:fld id="{91B94E57-4D7A-425A-87EF-3F30C3769FAA}" type="slidenum">
              <a:rPr lang="nl-NL" smtClean="0"/>
              <a:pPr/>
              <a:t>‹#›</a:t>
            </a:fld>
            <a:endParaRPr lang="nl-NL"/>
          </a:p>
        </p:txBody>
      </p:sp>
      <p:sp>
        <p:nvSpPr>
          <p:cNvPr id="13" name="Fußzeilenplatzhalter 7">
            <a:extLst>
              <a:ext uri="{FF2B5EF4-FFF2-40B4-BE49-F238E27FC236}">
                <a16:creationId xmlns:a16="http://schemas.microsoft.com/office/drawing/2014/main" id="{3A70C0D9-76A2-4A77-AD24-80BE335F3CB4}"/>
              </a:ext>
            </a:extLst>
          </p:cNvPr>
          <p:cNvSpPr txBox="1">
            <a:spLocks/>
          </p:cNvSpPr>
          <p:nvPr/>
        </p:nvSpPr>
        <p:spPr>
          <a:xfrm>
            <a:off x="511175" y="6515399"/>
            <a:ext cx="1782112" cy="153961"/>
          </a:xfrm>
          <a:prstGeom prst="rect">
            <a:avLst/>
          </a:prstGeom>
        </p:spPr>
        <p:txBody>
          <a:bodyPr lIns="0" tIns="0" rIns="0" bIns="0"/>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r>
              <a:rPr lang="en-GB" sz="900">
                <a:solidFill>
                  <a:schemeClr val="bg1"/>
                </a:solidFill>
              </a:rPr>
              <a:t>© </a:t>
            </a:r>
            <a:r>
              <a:rPr lang="en-US" sz="900">
                <a:solidFill>
                  <a:schemeClr val="bg1"/>
                </a:solidFill>
              </a:rPr>
              <a:t>2024 Deloitte The Netherlands</a:t>
            </a:r>
          </a:p>
        </p:txBody>
      </p:sp>
    </p:spTree>
    <p:extLst>
      <p:ext uri="{BB962C8B-B14F-4D97-AF65-F5344CB8AC3E}">
        <p14:creationId xmlns:p14="http://schemas.microsoft.com/office/powerpoint/2010/main" val="3704431207"/>
      </p:ext>
    </p:extLst>
  </p:cSld>
  <p:clrMapOvr>
    <a:masterClrMapping/>
  </p:clrMapOvr>
  <p:transition>
    <p:fade/>
  </p:transition>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43258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End slide E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FBFB952-2833-4770-B558-09EBDEAF8429}"/>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304A3004-86B0-4C46-8FB4-FC9E45DC4806}"/>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28CD1CC6-61E4-4EA8-BD04-0FA5CC6C6388}"/>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BDCC14FC-1DA8-4071-A1E9-5623D428D079}"/>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a:extLst>
                <a:ext uri="{FF2B5EF4-FFF2-40B4-BE49-F238E27FC236}">
                  <a16:creationId xmlns:a16="http://schemas.microsoft.com/office/drawing/2014/main" id="{3BCD6035-CB07-42B5-B50C-6B88DB0441C9}"/>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a:extLst>
                <a:ext uri="{FF2B5EF4-FFF2-40B4-BE49-F238E27FC236}">
                  <a16:creationId xmlns:a16="http://schemas.microsoft.com/office/drawing/2014/main" id="{46223369-9753-4851-8485-49FD7580524C}"/>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a:extLst>
                <a:ext uri="{FF2B5EF4-FFF2-40B4-BE49-F238E27FC236}">
                  <a16:creationId xmlns:a16="http://schemas.microsoft.com/office/drawing/2014/main" id="{6C9EF874-254F-48B5-ABBC-6AB12E52A36A}"/>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a:extLst>
                <a:ext uri="{FF2B5EF4-FFF2-40B4-BE49-F238E27FC236}">
                  <a16:creationId xmlns:a16="http://schemas.microsoft.com/office/drawing/2014/main" id="{4EF4D6BB-7A38-422E-A209-8429CB5CA9D1}"/>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a:extLst>
                <a:ext uri="{FF2B5EF4-FFF2-40B4-BE49-F238E27FC236}">
                  <a16:creationId xmlns:a16="http://schemas.microsoft.com/office/drawing/2014/main" id="{E7FF38AF-351F-43A5-9C50-A18F3A7A5C05}"/>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a:extLst>
                <a:ext uri="{FF2B5EF4-FFF2-40B4-BE49-F238E27FC236}">
                  <a16:creationId xmlns:a16="http://schemas.microsoft.com/office/drawing/2014/main" id="{23334D6B-5EE0-41DA-AEBA-6C8F35E7D64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a:extLst>
                <a:ext uri="{FF2B5EF4-FFF2-40B4-BE49-F238E27FC236}">
                  <a16:creationId xmlns:a16="http://schemas.microsoft.com/office/drawing/2014/main" id="{F9A8AD37-1780-42CD-B3E6-3FF418FA05AE}"/>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8" name="TextBox 7">
            <a:extLst>
              <a:ext uri="{FF2B5EF4-FFF2-40B4-BE49-F238E27FC236}">
                <a16:creationId xmlns:a16="http://schemas.microsoft.com/office/drawing/2014/main" id="{CD2EBBB4-1035-4B9D-91E1-1C6A362EB22E}"/>
              </a:ext>
            </a:extLst>
          </p:cNvPr>
          <p:cNvSpPr txBox="1"/>
          <p:nvPr/>
        </p:nvSpPr>
        <p:spPr>
          <a:xfrm>
            <a:off x="475325" y="4081656"/>
            <a:ext cx="11278872" cy="2539157"/>
          </a:xfrm>
          <a:prstGeom prst="rect">
            <a:avLst/>
          </a:prstGeom>
          <a:noFill/>
        </p:spPr>
        <p:txBody>
          <a:bodyPr wrap="square" lIns="0" tIns="0" rIns="0" bIns="0" rtlCol="0">
            <a:spAutoFit/>
          </a:bodyPr>
          <a:lstStyle/>
          <a:p>
            <a:r>
              <a:rPr lang="en-US" sz="1100" kern="1200">
                <a:solidFill>
                  <a:schemeClr val="tx1"/>
                </a:solidFill>
                <a:effectLst/>
                <a:latin typeface="+mn-lt"/>
                <a:ea typeface="+mn-ea"/>
                <a:cs typeface="+mn-cs"/>
              </a:rPr>
              <a:t>Deloitte refers to one or more of Deloitte </a:t>
            </a:r>
            <a:r>
              <a:rPr lang="en-US" sz="1100" kern="1200" err="1">
                <a:solidFill>
                  <a:schemeClr val="tx1"/>
                </a:solidFill>
                <a:effectLst/>
                <a:latin typeface="+mn-lt"/>
                <a:ea typeface="+mn-ea"/>
                <a:cs typeface="+mn-cs"/>
              </a:rPr>
              <a:t>Touche</a:t>
            </a:r>
            <a:r>
              <a:rPr lang="en-US" sz="1100" kern="1200">
                <a:solidFill>
                  <a:schemeClr val="tx1"/>
                </a:solidFill>
                <a:effectLst/>
                <a:latin typeface="+mn-lt"/>
                <a:ea typeface="+mn-ea"/>
                <a:cs typeface="+mn-cs"/>
              </a:rPr>
              <a:t> Tohmatsu Limited (“DTTL”), its global network of member firms, and their related entities (collectively, the “Deloitte organization”). DTTL (also referred to as “Deloitte Global”) and each of its member firms and related entities are legally separate and independent entities, which cannot obligate or bind each other in respect of third parties. DTTL and each DTTL member firm and related entity is liable only for its own acts and omissions, and not those of each other. DTTL does not provide services to clients. Please see </a:t>
            </a:r>
            <a:r>
              <a:rPr lang="en-US" sz="1100" u="sng" kern="1200">
                <a:solidFill>
                  <a:schemeClr val="tx1"/>
                </a:solidFill>
                <a:effectLst/>
                <a:latin typeface="+mn-lt"/>
                <a:ea typeface="+mn-ea"/>
                <a:cs typeface="+mn-cs"/>
                <a:hlinkClick r:id="rId2"/>
              </a:rPr>
              <a:t>www.deloitte.com/about</a:t>
            </a:r>
            <a:r>
              <a:rPr lang="en-US" sz="1100" kern="1200">
                <a:solidFill>
                  <a:schemeClr val="tx1"/>
                </a:solidFill>
                <a:effectLst/>
                <a:latin typeface="+mn-lt"/>
                <a:ea typeface="+mn-ea"/>
                <a:cs typeface="+mn-cs"/>
              </a:rPr>
              <a:t> to learn more.</a:t>
            </a:r>
          </a:p>
          <a:p>
            <a:endParaRPr lang="nl-NL" sz="1100" kern="1200">
              <a:solidFill>
                <a:schemeClr val="tx1"/>
              </a:solidFill>
              <a:effectLst/>
              <a:latin typeface="+mn-lt"/>
              <a:ea typeface="+mn-ea"/>
              <a:cs typeface="+mn-cs"/>
            </a:endParaRPr>
          </a:p>
          <a:p>
            <a:r>
              <a:rPr lang="en-US" sz="1100" kern="1200">
                <a:solidFill>
                  <a:schemeClr val="tx1"/>
                </a:solidFill>
                <a:effectLst/>
                <a:latin typeface="+mn-lt"/>
                <a:ea typeface="+mn-ea"/>
                <a:cs typeface="+mn-cs"/>
              </a:rPr>
              <a:t>Deloitte provides industry-leading audit and assurance, tax and legal, consulting, financial advisory, and risk advisory services to nearly 90% of the Fortune Global 500® and thousands of private companies. Our professionals deliver measurable and lasting results that help reinforce public trust in capital markets, enable clients to transform and thrive, and lead the way toward a stronger economy, a more equitable society and a sustainable world. Building on its 175-plus year history, Deloitte spans more than 150 countries and territories. Learn how Deloitte’s more than 415,000 people worldwide make an impact that matters at </a:t>
            </a:r>
            <a:r>
              <a:rPr lang="en-US" sz="1100" u="sng" kern="1200">
                <a:solidFill>
                  <a:schemeClr val="tx1"/>
                </a:solidFill>
                <a:effectLst/>
                <a:latin typeface="+mn-lt"/>
                <a:ea typeface="+mn-ea"/>
                <a:cs typeface="+mn-cs"/>
                <a:hlinkClick r:id="rId3"/>
              </a:rPr>
              <a:t>www.deloitte.com</a:t>
            </a:r>
            <a:r>
              <a:rPr lang="en-US" sz="1100" kern="1200">
                <a:solidFill>
                  <a:schemeClr val="tx1"/>
                </a:solidFill>
                <a:effectLst/>
                <a:latin typeface="+mn-lt"/>
                <a:ea typeface="+mn-ea"/>
                <a:cs typeface="+mn-cs"/>
              </a:rPr>
              <a:t>.</a:t>
            </a:r>
          </a:p>
          <a:p>
            <a:endParaRPr lang="nl-NL" sz="1100" kern="1200">
              <a:solidFill>
                <a:schemeClr val="tx1"/>
              </a:solidFill>
              <a:effectLst/>
              <a:latin typeface="+mn-lt"/>
              <a:ea typeface="+mn-ea"/>
              <a:cs typeface="+mn-cs"/>
            </a:endParaRPr>
          </a:p>
          <a:p>
            <a:r>
              <a:rPr lang="en-US" sz="1100" kern="1200">
                <a:solidFill>
                  <a:schemeClr val="tx1"/>
                </a:solidFill>
                <a:effectLst/>
                <a:latin typeface="+mn-lt"/>
                <a:ea typeface="+mn-ea"/>
                <a:cs typeface="+mn-cs"/>
              </a:rPr>
              <a:t>This communication contains general information only, and none of DTTL, its global network of member firms or their related entities is, by means of this communication, rendering professional advice or services. Before making any decision or taking any action that may affect your finances or your business, you should consult a qualified professional adviser. No entity in the Deloitte organization shall be responsible for any loss whatsoever sustained by any person who relies on this communication. </a:t>
            </a:r>
          </a:p>
          <a:p>
            <a:endParaRPr lang="nl-NL" sz="1100" kern="1200">
              <a:solidFill>
                <a:schemeClr val="tx1"/>
              </a:solidFill>
              <a:effectLst/>
              <a:latin typeface="+mn-lt"/>
              <a:ea typeface="+mn-ea"/>
              <a:cs typeface="+mn-cs"/>
            </a:endParaRPr>
          </a:p>
          <a:p>
            <a:r>
              <a:rPr lang="nl-NL" sz="1100" kern="1200">
                <a:solidFill>
                  <a:schemeClr val="tx1"/>
                </a:solidFill>
                <a:effectLst/>
                <a:latin typeface="+mn-lt"/>
                <a:ea typeface="+mn-ea"/>
                <a:cs typeface="+mn-cs"/>
              </a:rPr>
              <a:t>© 2024. For information, contact Deloitte Netherlands.</a:t>
            </a:r>
            <a:endParaRPr lang="nl-NL" sz="800">
              <a:solidFill>
                <a:srgbClr val="313131"/>
              </a:solidFill>
            </a:endParaRPr>
          </a:p>
        </p:txBody>
      </p:sp>
    </p:spTree>
    <p:extLst>
      <p:ext uri="{BB962C8B-B14F-4D97-AF65-F5344CB8AC3E}">
        <p14:creationId xmlns:p14="http://schemas.microsoft.com/office/powerpoint/2010/main" val="3781231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End slide EN - Black">
    <p:bg>
      <p:bgRef idx="1001">
        <a:schemeClr val="bg1"/>
      </p:bgRef>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FBFB952-2833-4770-B558-09EBDEAF8429}"/>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304A3004-86B0-4C46-8FB4-FC9E45DC4806}"/>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28CD1CC6-61E4-4EA8-BD04-0FA5CC6C6388}"/>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BDCC14FC-1DA8-4071-A1E9-5623D428D079}"/>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a:extLst>
                <a:ext uri="{FF2B5EF4-FFF2-40B4-BE49-F238E27FC236}">
                  <a16:creationId xmlns:a16="http://schemas.microsoft.com/office/drawing/2014/main" id="{3BCD6035-CB07-42B5-B50C-6B88DB0441C9}"/>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a:extLst>
                <a:ext uri="{FF2B5EF4-FFF2-40B4-BE49-F238E27FC236}">
                  <a16:creationId xmlns:a16="http://schemas.microsoft.com/office/drawing/2014/main" id="{46223369-9753-4851-8485-49FD7580524C}"/>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a:extLst>
                <a:ext uri="{FF2B5EF4-FFF2-40B4-BE49-F238E27FC236}">
                  <a16:creationId xmlns:a16="http://schemas.microsoft.com/office/drawing/2014/main" id="{6C9EF874-254F-48B5-ABBC-6AB12E52A36A}"/>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a:extLst>
                <a:ext uri="{FF2B5EF4-FFF2-40B4-BE49-F238E27FC236}">
                  <a16:creationId xmlns:a16="http://schemas.microsoft.com/office/drawing/2014/main" id="{4EF4D6BB-7A38-422E-A209-8429CB5CA9D1}"/>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a:extLst>
                <a:ext uri="{FF2B5EF4-FFF2-40B4-BE49-F238E27FC236}">
                  <a16:creationId xmlns:a16="http://schemas.microsoft.com/office/drawing/2014/main" id="{E7FF38AF-351F-43A5-9C50-A18F3A7A5C05}"/>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a:extLst>
                <a:ext uri="{FF2B5EF4-FFF2-40B4-BE49-F238E27FC236}">
                  <a16:creationId xmlns:a16="http://schemas.microsoft.com/office/drawing/2014/main" id="{23334D6B-5EE0-41DA-AEBA-6C8F35E7D64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a:extLst>
                <a:ext uri="{FF2B5EF4-FFF2-40B4-BE49-F238E27FC236}">
                  <a16:creationId xmlns:a16="http://schemas.microsoft.com/office/drawing/2014/main" id="{F9A8AD37-1780-42CD-B3E6-3FF418FA05AE}"/>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8" name="TextBox 7">
            <a:extLst>
              <a:ext uri="{FF2B5EF4-FFF2-40B4-BE49-F238E27FC236}">
                <a16:creationId xmlns:a16="http://schemas.microsoft.com/office/drawing/2014/main" id="{CD2EBBB4-1035-4B9D-91E1-1C6A362EB22E}"/>
              </a:ext>
            </a:extLst>
          </p:cNvPr>
          <p:cNvSpPr txBox="1"/>
          <p:nvPr/>
        </p:nvSpPr>
        <p:spPr>
          <a:xfrm>
            <a:off x="475325" y="4081656"/>
            <a:ext cx="11278872" cy="2539157"/>
          </a:xfrm>
          <a:prstGeom prst="rect">
            <a:avLst/>
          </a:prstGeom>
          <a:noFill/>
        </p:spPr>
        <p:txBody>
          <a:bodyPr wrap="square" lIns="0" tIns="0" rIns="0" bIns="0" rtlCol="0">
            <a:spAutoFit/>
          </a:bodyPr>
          <a:lstStyle/>
          <a:p>
            <a:r>
              <a:rPr lang="en-US" sz="1100" kern="1200">
                <a:solidFill>
                  <a:schemeClr val="tx1"/>
                </a:solidFill>
                <a:effectLst/>
                <a:latin typeface="+mn-lt"/>
                <a:ea typeface="+mn-ea"/>
                <a:cs typeface="+mn-cs"/>
              </a:rPr>
              <a:t>Deloitte refers to one or more of Deloitte </a:t>
            </a:r>
            <a:r>
              <a:rPr lang="en-US" sz="1100" kern="1200" err="1">
                <a:solidFill>
                  <a:schemeClr val="tx1"/>
                </a:solidFill>
                <a:effectLst/>
                <a:latin typeface="+mn-lt"/>
                <a:ea typeface="+mn-ea"/>
                <a:cs typeface="+mn-cs"/>
              </a:rPr>
              <a:t>Touche</a:t>
            </a:r>
            <a:r>
              <a:rPr lang="en-US" sz="1100" kern="1200">
                <a:solidFill>
                  <a:schemeClr val="tx1"/>
                </a:solidFill>
                <a:effectLst/>
                <a:latin typeface="+mn-lt"/>
                <a:ea typeface="+mn-ea"/>
                <a:cs typeface="+mn-cs"/>
              </a:rPr>
              <a:t> Tohmatsu Limited (“DTTL”), its global network of member firms, and their related entities (collectively, the “Deloitte organization”). DTTL (also referred to as “Deloitte Global”) and each of its member firms and related entities are legally separate and independent entities, which cannot obligate or bind each other in respect of third parties. DTTL and each DTTL member firm and related entity is liable only for its own acts and omissions, and not those of each other. DTTL does not provide services to clients. Please see </a:t>
            </a:r>
            <a:r>
              <a:rPr lang="en-US" sz="1100" u="sng" kern="1200">
                <a:solidFill>
                  <a:schemeClr val="tx1"/>
                </a:solidFill>
                <a:effectLst/>
                <a:latin typeface="+mn-lt"/>
                <a:ea typeface="+mn-ea"/>
                <a:cs typeface="+mn-cs"/>
                <a:hlinkClick r:id="rId2"/>
              </a:rPr>
              <a:t>www.deloitte.com/about</a:t>
            </a:r>
            <a:r>
              <a:rPr lang="en-US" sz="1100" kern="1200">
                <a:solidFill>
                  <a:schemeClr val="tx1"/>
                </a:solidFill>
                <a:effectLst/>
                <a:latin typeface="+mn-lt"/>
                <a:ea typeface="+mn-ea"/>
                <a:cs typeface="+mn-cs"/>
              </a:rPr>
              <a:t> to learn more.</a:t>
            </a:r>
          </a:p>
          <a:p>
            <a:endParaRPr lang="nl-NL" sz="1100" kern="1200">
              <a:solidFill>
                <a:schemeClr val="tx1"/>
              </a:solidFill>
              <a:effectLst/>
              <a:latin typeface="+mn-lt"/>
              <a:ea typeface="+mn-ea"/>
              <a:cs typeface="+mn-cs"/>
            </a:endParaRPr>
          </a:p>
          <a:p>
            <a:r>
              <a:rPr lang="en-US" sz="1100" kern="1200">
                <a:solidFill>
                  <a:schemeClr val="tx1"/>
                </a:solidFill>
                <a:effectLst/>
                <a:latin typeface="+mn-lt"/>
                <a:ea typeface="+mn-ea"/>
                <a:cs typeface="+mn-cs"/>
              </a:rPr>
              <a:t>Deloitte provides industry-leading audit and assurance, tax and legal, consulting, financial advisory, and risk advisory services to nearly 90% of the Fortune Global 500® and thousands of private companies. Our professionals deliver measurable and lasting results that help reinforce public trust in capital markets, enable clients to transform and thrive, and lead the way toward a stronger economy, a more equitable society and a sustainable world. Building on its 175-plus year history, Deloitte spans more than 150 countries and territories. Learn how Deloitte’s more than 415,000 people worldwide make an impact that matters at </a:t>
            </a:r>
            <a:r>
              <a:rPr lang="en-US" sz="1100" u="sng" kern="1200">
                <a:solidFill>
                  <a:schemeClr val="tx1"/>
                </a:solidFill>
                <a:effectLst/>
                <a:latin typeface="+mn-lt"/>
                <a:ea typeface="+mn-ea"/>
                <a:cs typeface="+mn-cs"/>
                <a:hlinkClick r:id="rId3"/>
              </a:rPr>
              <a:t>www.deloitte.com</a:t>
            </a:r>
            <a:r>
              <a:rPr lang="en-US" sz="1100" kern="1200">
                <a:solidFill>
                  <a:schemeClr val="tx1"/>
                </a:solidFill>
                <a:effectLst/>
                <a:latin typeface="+mn-lt"/>
                <a:ea typeface="+mn-ea"/>
                <a:cs typeface="+mn-cs"/>
              </a:rPr>
              <a:t>.</a:t>
            </a:r>
          </a:p>
          <a:p>
            <a:endParaRPr lang="nl-NL" sz="1100" kern="1200">
              <a:solidFill>
                <a:schemeClr val="tx1"/>
              </a:solidFill>
              <a:effectLst/>
              <a:latin typeface="+mn-lt"/>
              <a:ea typeface="+mn-ea"/>
              <a:cs typeface="+mn-cs"/>
            </a:endParaRPr>
          </a:p>
          <a:p>
            <a:r>
              <a:rPr lang="en-US" sz="1100" kern="1200">
                <a:solidFill>
                  <a:schemeClr val="tx1"/>
                </a:solidFill>
                <a:effectLst/>
                <a:latin typeface="+mn-lt"/>
                <a:ea typeface="+mn-ea"/>
                <a:cs typeface="+mn-cs"/>
              </a:rPr>
              <a:t>This communication contains general information only, and none of DTTL, its global network of member firms or their related entities is, by means of this communication, rendering professional advice or services. Before making any decision or taking any action that may affect your finances or your business, you should consult a qualified professional adviser. No entity in the Deloitte organization shall be responsible for any loss whatsoever sustained by any person who relies on this communication. </a:t>
            </a:r>
          </a:p>
          <a:p>
            <a:endParaRPr lang="nl-NL" sz="1100" kern="1200">
              <a:solidFill>
                <a:schemeClr val="tx1"/>
              </a:solidFill>
              <a:effectLst/>
              <a:latin typeface="+mn-lt"/>
              <a:ea typeface="+mn-ea"/>
              <a:cs typeface="+mn-cs"/>
            </a:endParaRPr>
          </a:p>
          <a:p>
            <a:r>
              <a:rPr lang="nl-NL" sz="1100" kern="1200">
                <a:solidFill>
                  <a:schemeClr val="tx1"/>
                </a:solidFill>
                <a:effectLst/>
                <a:latin typeface="+mn-lt"/>
                <a:ea typeface="+mn-ea"/>
                <a:cs typeface="+mn-cs"/>
              </a:rPr>
              <a:t>© 2024. For information, contact Deloitte Netherlands.</a:t>
            </a:r>
            <a:endParaRPr lang="nl-NL" sz="800">
              <a:solidFill>
                <a:srgbClr val="313131"/>
              </a:solidFill>
            </a:endParaRPr>
          </a:p>
        </p:txBody>
      </p:sp>
    </p:spTree>
    <p:extLst>
      <p:ext uri="{BB962C8B-B14F-4D97-AF65-F5344CB8AC3E}">
        <p14:creationId xmlns:p14="http://schemas.microsoft.com/office/powerpoint/2010/main" val="2733290133"/>
      </p:ext>
    </p:extLst>
  </p:cSld>
  <p:clrMapOvr>
    <a:overrideClrMapping bg1="dk1" tx1="lt1" bg2="dk2" tx2="lt2" accent1="accent1" accent2="accent2" accent3="accent3" accent4="accent4" accent5="accent5" accent6="accent6" hlink="hlink" folHlink="folHlink"/>
  </p:clrMapOvr>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End slide NL">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FBFB952-2833-4770-B558-09EBDEAF8429}"/>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304A3004-86B0-4C46-8FB4-FC9E45DC4806}"/>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28CD1CC6-61E4-4EA8-BD04-0FA5CC6C6388}"/>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BDCC14FC-1DA8-4071-A1E9-5623D428D079}"/>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a:extLst>
                <a:ext uri="{FF2B5EF4-FFF2-40B4-BE49-F238E27FC236}">
                  <a16:creationId xmlns:a16="http://schemas.microsoft.com/office/drawing/2014/main" id="{3BCD6035-CB07-42B5-B50C-6B88DB0441C9}"/>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a:extLst>
                <a:ext uri="{FF2B5EF4-FFF2-40B4-BE49-F238E27FC236}">
                  <a16:creationId xmlns:a16="http://schemas.microsoft.com/office/drawing/2014/main" id="{46223369-9753-4851-8485-49FD7580524C}"/>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a:extLst>
                <a:ext uri="{FF2B5EF4-FFF2-40B4-BE49-F238E27FC236}">
                  <a16:creationId xmlns:a16="http://schemas.microsoft.com/office/drawing/2014/main" id="{6C9EF874-254F-48B5-ABBC-6AB12E52A36A}"/>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a:extLst>
                <a:ext uri="{FF2B5EF4-FFF2-40B4-BE49-F238E27FC236}">
                  <a16:creationId xmlns:a16="http://schemas.microsoft.com/office/drawing/2014/main" id="{4EF4D6BB-7A38-422E-A209-8429CB5CA9D1}"/>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a:extLst>
                <a:ext uri="{FF2B5EF4-FFF2-40B4-BE49-F238E27FC236}">
                  <a16:creationId xmlns:a16="http://schemas.microsoft.com/office/drawing/2014/main" id="{E7FF38AF-351F-43A5-9C50-A18F3A7A5C05}"/>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a:extLst>
                <a:ext uri="{FF2B5EF4-FFF2-40B4-BE49-F238E27FC236}">
                  <a16:creationId xmlns:a16="http://schemas.microsoft.com/office/drawing/2014/main" id="{23334D6B-5EE0-41DA-AEBA-6C8F35E7D64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a:extLst>
                <a:ext uri="{FF2B5EF4-FFF2-40B4-BE49-F238E27FC236}">
                  <a16:creationId xmlns:a16="http://schemas.microsoft.com/office/drawing/2014/main" id="{F9A8AD37-1780-42CD-B3E6-3FF418FA05AE}"/>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8" name="TextBox 7">
            <a:extLst>
              <a:ext uri="{FF2B5EF4-FFF2-40B4-BE49-F238E27FC236}">
                <a16:creationId xmlns:a16="http://schemas.microsoft.com/office/drawing/2014/main" id="{CD2EBBB4-1035-4B9D-91E1-1C6A362EB22E}"/>
              </a:ext>
            </a:extLst>
          </p:cNvPr>
          <p:cNvSpPr txBox="1"/>
          <p:nvPr/>
        </p:nvSpPr>
        <p:spPr>
          <a:xfrm>
            <a:off x="475325" y="3995159"/>
            <a:ext cx="11278872" cy="2769989"/>
          </a:xfrm>
          <a:prstGeom prst="rect">
            <a:avLst/>
          </a:prstGeom>
          <a:noFill/>
        </p:spPr>
        <p:txBody>
          <a:bodyPr wrap="square" lIns="0" tIns="0" rIns="0" bIns="0" rtlCol="0">
            <a:spAutoFit/>
          </a:bodyPr>
          <a:lstStyle/>
          <a:p>
            <a:r>
              <a:rPr lang="nl-NL" sz="1100" i="0">
                <a:effectLst/>
                <a:latin typeface="Calibri" panose="020F0502020204030204" pitchFamily="34" charset="0"/>
                <a:ea typeface="Calibri" panose="020F0502020204030204" pitchFamily="34" charset="0"/>
              </a:rPr>
              <a:t>Onder Deloitte wordt verstaan één of meer van Deloitte Touche </a:t>
            </a:r>
            <a:r>
              <a:rPr lang="nl-NL" sz="1100" i="0" err="1">
                <a:effectLst/>
                <a:latin typeface="Calibri" panose="020F0502020204030204" pitchFamily="34" charset="0"/>
                <a:ea typeface="Calibri" panose="020F0502020204030204" pitchFamily="34" charset="0"/>
              </a:rPr>
              <a:t>Tohmatsu</a:t>
            </a:r>
            <a:r>
              <a:rPr lang="nl-NL" sz="1100" i="0">
                <a:effectLst/>
                <a:latin typeface="Calibri" panose="020F0502020204030204" pitchFamily="34" charset="0"/>
                <a:ea typeface="Calibri" panose="020F0502020204030204" pitchFamily="34" charset="0"/>
              </a:rPr>
              <a:t> Limited (“DTTL’’ of ‘’Deloitte Global’’), haar wereldwijde netwerk van member </a:t>
            </a:r>
            <a:r>
              <a:rPr lang="nl-NL" sz="1100" i="0" err="1">
                <a:effectLst/>
                <a:latin typeface="Calibri" panose="020F0502020204030204" pitchFamily="34" charset="0"/>
                <a:ea typeface="Calibri" panose="020F0502020204030204" pitchFamily="34" charset="0"/>
              </a:rPr>
              <a:t>firms</a:t>
            </a:r>
            <a:r>
              <a:rPr lang="nl-NL" sz="1100" i="0">
                <a:effectLst/>
                <a:latin typeface="Calibri" panose="020F0502020204030204" pitchFamily="34" charset="0"/>
                <a:ea typeface="Calibri" panose="020F0502020204030204" pitchFamily="34" charset="0"/>
              </a:rPr>
              <a:t> en aan hen verbonden entiteiten (tezamen, de “Deloitte-organisatie”). DTTL en haar wereldwijde netwerk van member </a:t>
            </a:r>
            <a:r>
              <a:rPr lang="nl-NL" sz="1100" i="0" err="1">
                <a:effectLst/>
                <a:latin typeface="Calibri" panose="020F0502020204030204" pitchFamily="34" charset="0"/>
                <a:ea typeface="Calibri" panose="020F0502020204030204" pitchFamily="34" charset="0"/>
              </a:rPr>
              <a:t>firms</a:t>
            </a:r>
            <a:r>
              <a:rPr lang="nl-NL" sz="1100" i="0">
                <a:effectLst/>
                <a:latin typeface="Calibri" panose="020F0502020204030204" pitchFamily="34" charset="0"/>
                <a:ea typeface="Calibri" panose="020F0502020204030204" pitchFamily="34" charset="0"/>
              </a:rPr>
              <a:t> en aan hen verbonden entiteiten zijn juridisch gescheiden en onafhankelijke entiteiten, die </a:t>
            </a:r>
          </a:p>
          <a:p>
            <a:r>
              <a:rPr lang="nl-NL" sz="1100" i="0">
                <a:effectLst/>
                <a:latin typeface="Calibri" panose="020F0502020204030204" pitchFamily="34" charset="0"/>
                <a:ea typeface="Calibri" panose="020F0502020204030204" pitchFamily="34" charset="0"/>
              </a:rPr>
              <a:t>elkaar niet kunnen verplichten of binden ten aanzien van derden. DTTL en iedere DTTL member </a:t>
            </a:r>
            <a:r>
              <a:rPr lang="nl-NL" sz="1100" i="0" err="1">
                <a:effectLst/>
                <a:latin typeface="Calibri" panose="020F0502020204030204" pitchFamily="34" charset="0"/>
                <a:ea typeface="Calibri" panose="020F0502020204030204" pitchFamily="34" charset="0"/>
              </a:rPr>
              <a:t>firm</a:t>
            </a:r>
            <a:r>
              <a:rPr lang="nl-NL" sz="1100" i="0">
                <a:effectLst/>
                <a:latin typeface="Calibri" panose="020F0502020204030204" pitchFamily="34" charset="0"/>
                <a:ea typeface="Calibri" panose="020F0502020204030204" pitchFamily="34" charset="0"/>
              </a:rPr>
              <a:t> en aan hen verbonden entiteiten zijn aansprakelijk voor hun eigen handelen en nalaten, en niet </a:t>
            </a:r>
          </a:p>
          <a:p>
            <a:r>
              <a:rPr lang="nl-NL" sz="1100" i="0">
                <a:effectLst/>
                <a:latin typeface="Calibri" panose="020F0502020204030204" pitchFamily="34" charset="0"/>
                <a:ea typeface="Calibri" panose="020F0502020204030204" pitchFamily="34" charset="0"/>
              </a:rPr>
              <a:t>voor het handelen of nalaten van een andere entiteit. DTTL verleent geen diensten aan cliënten. Raadpleeg </a:t>
            </a:r>
            <a:r>
              <a:rPr lang="nl-NL" sz="1100" i="0" u="sng">
                <a:solidFill>
                  <a:srgbClr val="0563C1"/>
                </a:solidFill>
                <a:effectLst/>
                <a:latin typeface="Calibri" panose="020F0502020204030204" pitchFamily="34" charset="0"/>
                <a:ea typeface="Calibri" panose="020F0502020204030204" pitchFamily="34" charset="0"/>
                <a:hlinkClick r:id="rId2"/>
              </a:rPr>
              <a:t>www.deloitte.com/about</a:t>
            </a:r>
            <a:r>
              <a:rPr lang="nl-NL" sz="1100" i="0">
                <a:effectLst/>
                <a:latin typeface="Calibri" panose="020F0502020204030204" pitchFamily="34" charset="0"/>
                <a:ea typeface="Calibri" panose="020F0502020204030204" pitchFamily="34" charset="0"/>
              </a:rPr>
              <a:t> voor meer informatie. </a:t>
            </a:r>
          </a:p>
          <a:p>
            <a:r>
              <a:rPr lang="nl-NL" sz="1100" i="0">
                <a:effectLst/>
                <a:latin typeface="Calibri" panose="020F0502020204030204" pitchFamily="34" charset="0"/>
                <a:ea typeface="Calibri" panose="020F0502020204030204" pitchFamily="34" charset="0"/>
              </a:rPr>
              <a:t> </a:t>
            </a:r>
          </a:p>
          <a:p>
            <a:r>
              <a:rPr lang="nl-NL" sz="1100" i="0">
                <a:effectLst/>
                <a:latin typeface="Calibri" panose="020F0502020204030204" pitchFamily="34" charset="0"/>
                <a:ea typeface="Calibri" panose="020F0502020204030204" pitchFamily="34" charset="0"/>
              </a:rPr>
              <a:t>Deloitte levert toonaangevende audit- en </a:t>
            </a:r>
            <a:r>
              <a:rPr lang="nl-NL" sz="1100" i="0" err="1">
                <a:effectLst/>
                <a:latin typeface="Calibri" panose="020F0502020204030204" pitchFamily="34" charset="0"/>
                <a:ea typeface="Calibri" panose="020F0502020204030204" pitchFamily="34" charset="0"/>
              </a:rPr>
              <a:t>assurance</a:t>
            </a:r>
            <a:r>
              <a:rPr lang="nl-NL" sz="1100" i="0">
                <a:effectLst/>
                <a:latin typeface="Calibri" panose="020F0502020204030204" pitchFamily="34" charset="0"/>
                <a:ea typeface="Calibri" panose="020F0502020204030204" pitchFamily="34" charset="0"/>
              </a:rPr>
              <a:t>-, belastingadvies- en juridische diensten, en diensten op het gebied van consulting, financial </a:t>
            </a:r>
            <a:r>
              <a:rPr lang="nl-NL" sz="1100" i="0" err="1">
                <a:effectLst/>
                <a:latin typeface="Calibri" panose="020F0502020204030204" pitchFamily="34" charset="0"/>
                <a:ea typeface="Calibri" panose="020F0502020204030204" pitchFamily="34" charset="0"/>
              </a:rPr>
              <a:t>advisory</a:t>
            </a:r>
            <a:r>
              <a:rPr lang="nl-NL" sz="1100" i="0">
                <a:effectLst/>
                <a:latin typeface="Calibri" panose="020F0502020204030204" pitchFamily="34" charset="0"/>
                <a:ea typeface="Calibri" panose="020F0502020204030204" pitchFamily="34" charset="0"/>
              </a:rPr>
              <a:t>, en risk </a:t>
            </a:r>
            <a:r>
              <a:rPr lang="nl-NL" sz="1100" i="0" err="1">
                <a:effectLst/>
                <a:latin typeface="Calibri" panose="020F0502020204030204" pitchFamily="34" charset="0"/>
                <a:ea typeface="Calibri" panose="020F0502020204030204" pitchFamily="34" charset="0"/>
              </a:rPr>
              <a:t>advisory</a:t>
            </a:r>
            <a:r>
              <a:rPr lang="nl-NL" sz="1100" i="0">
                <a:effectLst/>
                <a:latin typeface="Calibri" panose="020F0502020204030204" pitchFamily="34" charset="0"/>
                <a:ea typeface="Calibri" panose="020F0502020204030204" pitchFamily="34" charset="0"/>
              </a:rPr>
              <a:t> aan bijna 90% van de </a:t>
            </a:r>
            <a:r>
              <a:rPr lang="nl-NL" sz="1100" i="0" err="1">
                <a:effectLst/>
                <a:latin typeface="Calibri" panose="020F0502020204030204" pitchFamily="34" charset="0"/>
                <a:ea typeface="Calibri" panose="020F0502020204030204" pitchFamily="34" charset="0"/>
              </a:rPr>
              <a:t>Fortune</a:t>
            </a:r>
            <a:r>
              <a:rPr lang="nl-NL" sz="1100" i="0">
                <a:effectLst/>
                <a:latin typeface="Calibri" panose="020F0502020204030204" pitchFamily="34" charset="0"/>
                <a:ea typeface="Calibri" panose="020F0502020204030204" pitchFamily="34" charset="0"/>
              </a:rPr>
              <a:t> Global 500® en duizenden particuliere bedrijven. Onze professionals leveren meetbare en blijvende resultaten die het vertrouwen van het publiek in kapitaalmarkten helpen versterken, klanten in staat stellen te transformeren en bloeien, en de weg wijzen naar een sterkere economie, een meer rechtvaardige samenleving en een duurzame wereld. Voortbouwend op haar meer dan 175-jarige geschiedenis, omvat het bereik van Deloitte meer dan 150 landen en gebieden. Ontdek hoe de meer dan 415.000 mensen van Deloitte wereldwijd een impact maken die ertoe doet op </a:t>
            </a:r>
            <a:r>
              <a:rPr lang="nl-NL" sz="1100" i="0" u="sng">
                <a:solidFill>
                  <a:srgbClr val="0563C1"/>
                </a:solidFill>
                <a:effectLst/>
                <a:latin typeface="Calibri" panose="020F0502020204030204" pitchFamily="34" charset="0"/>
                <a:ea typeface="Calibri" panose="020F0502020204030204" pitchFamily="34" charset="0"/>
                <a:hlinkClick r:id="rId3"/>
              </a:rPr>
              <a:t>www.deloitte.com</a:t>
            </a:r>
            <a:r>
              <a:rPr lang="nl-NL" sz="1100" i="0">
                <a:effectLst/>
                <a:latin typeface="Calibri" panose="020F0502020204030204" pitchFamily="34" charset="0"/>
                <a:ea typeface="Calibri" panose="020F0502020204030204" pitchFamily="34" charset="0"/>
              </a:rPr>
              <a:t>.</a:t>
            </a:r>
          </a:p>
          <a:p>
            <a:r>
              <a:rPr lang="nl-NL" sz="1100" i="0">
                <a:effectLst/>
                <a:latin typeface="Calibri" panose="020F0502020204030204" pitchFamily="34" charset="0"/>
                <a:ea typeface="Calibri" panose="020F0502020204030204" pitchFamily="34" charset="0"/>
              </a:rPr>
              <a:t> </a:t>
            </a:r>
          </a:p>
          <a:p>
            <a:r>
              <a:rPr lang="nl-NL" sz="1100" i="0">
                <a:effectLst/>
                <a:latin typeface="Calibri" panose="020F0502020204030204" pitchFamily="34" charset="0"/>
                <a:ea typeface="Calibri" panose="020F0502020204030204" pitchFamily="34" charset="0"/>
              </a:rPr>
              <a:t>Deze communicatie bevat louter algemene informatie en noch DTTL, noch haar wereldwijde netwerk van member </a:t>
            </a:r>
            <a:r>
              <a:rPr lang="nl-NL" sz="1100" i="0" err="1">
                <a:effectLst/>
                <a:latin typeface="Calibri" panose="020F0502020204030204" pitchFamily="34" charset="0"/>
                <a:ea typeface="Calibri" panose="020F0502020204030204" pitchFamily="34" charset="0"/>
              </a:rPr>
              <a:t>firms</a:t>
            </a:r>
            <a:r>
              <a:rPr lang="nl-NL" sz="1100" i="0">
                <a:effectLst/>
                <a:latin typeface="Calibri" panose="020F0502020204030204" pitchFamily="34" charset="0"/>
                <a:ea typeface="Calibri" panose="020F0502020204030204" pitchFamily="34" charset="0"/>
              </a:rPr>
              <a:t> of aan hen verbonden entiteiten verleent door middel van deze communicatie professioneel advies of diensten. Voordat u een beslissing neemt of actie onderneemt die van invloed kan zijn op uw financiën of uw bedrijf, dient u een gekwalificeerde professionele adviseur te raadplegen. Geen enkele entiteit in de Deloitte-organisatie is verantwoordelijk voor enig verlies dat wordt geleden door een persoon die op deze communicatie vertrouwt.</a:t>
            </a:r>
          </a:p>
          <a:p>
            <a:r>
              <a:rPr lang="nl-NL" sz="1100" i="0">
                <a:effectLst/>
                <a:latin typeface="Calibri" panose="020F0502020204030204" pitchFamily="34" charset="0"/>
                <a:ea typeface="Calibri" panose="020F0502020204030204" pitchFamily="34" charset="0"/>
              </a:rPr>
              <a:t> </a:t>
            </a:r>
          </a:p>
          <a:p>
            <a:r>
              <a:rPr lang="nl-NL" sz="1100" i="0">
                <a:effectLst/>
                <a:latin typeface="Calibri" panose="020F0502020204030204" pitchFamily="34" charset="0"/>
                <a:ea typeface="Calibri" panose="020F0502020204030204" pitchFamily="34" charset="0"/>
              </a:rPr>
              <a:t>© 2024. Neem voor informatie contact op met Deloitte Nederland.</a:t>
            </a:r>
          </a:p>
          <a:p>
            <a:endParaRPr lang="nl-NL" sz="400">
              <a:solidFill>
                <a:srgbClr val="313131"/>
              </a:solidFill>
            </a:endParaRPr>
          </a:p>
        </p:txBody>
      </p:sp>
    </p:spTree>
    <p:extLst>
      <p:ext uri="{BB962C8B-B14F-4D97-AF65-F5344CB8AC3E}">
        <p14:creationId xmlns:p14="http://schemas.microsoft.com/office/powerpoint/2010/main" val="23090118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End slide NL - Black">
    <p:bg>
      <p:bgRef idx="1001">
        <a:schemeClr val="bg1"/>
      </p:bgRef>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FBFB952-2833-4770-B558-09EBDEAF8429}"/>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304A3004-86B0-4C46-8FB4-FC9E45DC4806}"/>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28CD1CC6-61E4-4EA8-BD04-0FA5CC6C6388}"/>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BDCC14FC-1DA8-4071-A1E9-5623D428D079}"/>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a:extLst>
                <a:ext uri="{FF2B5EF4-FFF2-40B4-BE49-F238E27FC236}">
                  <a16:creationId xmlns:a16="http://schemas.microsoft.com/office/drawing/2014/main" id="{3BCD6035-CB07-42B5-B50C-6B88DB0441C9}"/>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a:extLst>
                <a:ext uri="{FF2B5EF4-FFF2-40B4-BE49-F238E27FC236}">
                  <a16:creationId xmlns:a16="http://schemas.microsoft.com/office/drawing/2014/main" id="{46223369-9753-4851-8485-49FD7580524C}"/>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a:extLst>
                <a:ext uri="{FF2B5EF4-FFF2-40B4-BE49-F238E27FC236}">
                  <a16:creationId xmlns:a16="http://schemas.microsoft.com/office/drawing/2014/main" id="{6C9EF874-254F-48B5-ABBC-6AB12E52A36A}"/>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a:extLst>
                <a:ext uri="{FF2B5EF4-FFF2-40B4-BE49-F238E27FC236}">
                  <a16:creationId xmlns:a16="http://schemas.microsoft.com/office/drawing/2014/main" id="{4EF4D6BB-7A38-422E-A209-8429CB5CA9D1}"/>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a:extLst>
                <a:ext uri="{FF2B5EF4-FFF2-40B4-BE49-F238E27FC236}">
                  <a16:creationId xmlns:a16="http://schemas.microsoft.com/office/drawing/2014/main" id="{E7FF38AF-351F-43A5-9C50-A18F3A7A5C05}"/>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a:extLst>
                <a:ext uri="{FF2B5EF4-FFF2-40B4-BE49-F238E27FC236}">
                  <a16:creationId xmlns:a16="http://schemas.microsoft.com/office/drawing/2014/main" id="{23334D6B-5EE0-41DA-AEBA-6C8F35E7D64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a:extLst>
                <a:ext uri="{FF2B5EF4-FFF2-40B4-BE49-F238E27FC236}">
                  <a16:creationId xmlns:a16="http://schemas.microsoft.com/office/drawing/2014/main" id="{F9A8AD37-1780-42CD-B3E6-3FF418FA05AE}"/>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8" name="TextBox 7">
            <a:extLst>
              <a:ext uri="{FF2B5EF4-FFF2-40B4-BE49-F238E27FC236}">
                <a16:creationId xmlns:a16="http://schemas.microsoft.com/office/drawing/2014/main" id="{CD2EBBB4-1035-4B9D-91E1-1C6A362EB22E}"/>
              </a:ext>
            </a:extLst>
          </p:cNvPr>
          <p:cNvSpPr txBox="1"/>
          <p:nvPr/>
        </p:nvSpPr>
        <p:spPr>
          <a:xfrm>
            <a:off x="475325" y="4019872"/>
            <a:ext cx="11278872" cy="2708434"/>
          </a:xfrm>
          <a:prstGeom prst="rect">
            <a:avLst/>
          </a:prstGeom>
          <a:noFill/>
        </p:spPr>
        <p:txBody>
          <a:bodyPr wrap="square" lIns="0" tIns="0" rIns="0" bIns="0" rtlCol="0">
            <a:spAutoFit/>
          </a:bodyPr>
          <a:lstStyle/>
          <a:p>
            <a:r>
              <a:rPr lang="nl-NL" sz="1100" i="0">
                <a:effectLst/>
                <a:latin typeface="Calibri" panose="020F0502020204030204" pitchFamily="34" charset="0"/>
                <a:ea typeface="Calibri" panose="020F0502020204030204" pitchFamily="34" charset="0"/>
              </a:rPr>
              <a:t>Onder Deloitte wordt verstaan één of meer van Deloitte Touche </a:t>
            </a:r>
            <a:r>
              <a:rPr lang="nl-NL" sz="1100" i="0" err="1">
                <a:effectLst/>
                <a:latin typeface="Calibri" panose="020F0502020204030204" pitchFamily="34" charset="0"/>
                <a:ea typeface="Calibri" panose="020F0502020204030204" pitchFamily="34" charset="0"/>
              </a:rPr>
              <a:t>Tohmatsu</a:t>
            </a:r>
            <a:r>
              <a:rPr lang="nl-NL" sz="1100" i="0">
                <a:effectLst/>
                <a:latin typeface="Calibri" panose="020F0502020204030204" pitchFamily="34" charset="0"/>
                <a:ea typeface="Calibri" panose="020F0502020204030204" pitchFamily="34" charset="0"/>
              </a:rPr>
              <a:t> Limited (“DTTL’’ of ‘’Deloitte Global’’), haar wereldwijde netwerk van member </a:t>
            </a:r>
            <a:r>
              <a:rPr lang="nl-NL" sz="1100" i="0" err="1">
                <a:effectLst/>
                <a:latin typeface="Calibri" panose="020F0502020204030204" pitchFamily="34" charset="0"/>
                <a:ea typeface="Calibri" panose="020F0502020204030204" pitchFamily="34" charset="0"/>
              </a:rPr>
              <a:t>firms</a:t>
            </a:r>
            <a:r>
              <a:rPr lang="nl-NL" sz="1100" i="0">
                <a:effectLst/>
                <a:latin typeface="Calibri" panose="020F0502020204030204" pitchFamily="34" charset="0"/>
                <a:ea typeface="Calibri" panose="020F0502020204030204" pitchFamily="34" charset="0"/>
              </a:rPr>
              <a:t> en aan hen verbonden entiteiten (tezamen, de “Deloitte-organisatie”). DTTL en haar wereldwijde netwerk van member </a:t>
            </a:r>
            <a:r>
              <a:rPr lang="nl-NL" sz="1100" i="0" err="1">
                <a:effectLst/>
                <a:latin typeface="Calibri" panose="020F0502020204030204" pitchFamily="34" charset="0"/>
                <a:ea typeface="Calibri" panose="020F0502020204030204" pitchFamily="34" charset="0"/>
              </a:rPr>
              <a:t>firms</a:t>
            </a:r>
            <a:r>
              <a:rPr lang="nl-NL" sz="1100" i="0">
                <a:effectLst/>
                <a:latin typeface="Calibri" panose="020F0502020204030204" pitchFamily="34" charset="0"/>
                <a:ea typeface="Calibri" panose="020F0502020204030204" pitchFamily="34" charset="0"/>
              </a:rPr>
              <a:t> en aan hen verbonden entiteiten zijn juridisch gescheiden en onafhankelijke entiteiten, die </a:t>
            </a:r>
          </a:p>
          <a:p>
            <a:r>
              <a:rPr lang="nl-NL" sz="1100" i="0">
                <a:effectLst/>
                <a:latin typeface="Calibri" panose="020F0502020204030204" pitchFamily="34" charset="0"/>
                <a:ea typeface="Calibri" panose="020F0502020204030204" pitchFamily="34" charset="0"/>
              </a:rPr>
              <a:t>elkaar niet kunnen verplichten of binden ten aanzien van derden. DTTL en iedere DTTL member </a:t>
            </a:r>
            <a:r>
              <a:rPr lang="nl-NL" sz="1100" i="0" err="1">
                <a:effectLst/>
                <a:latin typeface="Calibri" panose="020F0502020204030204" pitchFamily="34" charset="0"/>
                <a:ea typeface="Calibri" panose="020F0502020204030204" pitchFamily="34" charset="0"/>
              </a:rPr>
              <a:t>firm</a:t>
            </a:r>
            <a:r>
              <a:rPr lang="nl-NL" sz="1100" i="0">
                <a:effectLst/>
                <a:latin typeface="Calibri" panose="020F0502020204030204" pitchFamily="34" charset="0"/>
                <a:ea typeface="Calibri" panose="020F0502020204030204" pitchFamily="34" charset="0"/>
              </a:rPr>
              <a:t> en aan hen verbonden entiteiten zijn aansprakelijk voor hun eigen handelen en nalaten, en niet </a:t>
            </a:r>
          </a:p>
          <a:p>
            <a:r>
              <a:rPr lang="nl-NL" sz="1100" i="0">
                <a:effectLst/>
                <a:latin typeface="Calibri" panose="020F0502020204030204" pitchFamily="34" charset="0"/>
                <a:ea typeface="Calibri" panose="020F0502020204030204" pitchFamily="34" charset="0"/>
              </a:rPr>
              <a:t>voor het handelen of nalaten van een andere entiteit. DTTL verleent geen diensten aan cliënten. Raadpleeg </a:t>
            </a:r>
            <a:r>
              <a:rPr lang="nl-NL" sz="1100" i="0" u="sng">
                <a:solidFill>
                  <a:srgbClr val="0563C1"/>
                </a:solidFill>
                <a:effectLst/>
                <a:latin typeface="Calibri" panose="020F0502020204030204" pitchFamily="34" charset="0"/>
                <a:ea typeface="Calibri" panose="020F0502020204030204" pitchFamily="34" charset="0"/>
                <a:hlinkClick r:id="rId2"/>
              </a:rPr>
              <a:t>www.deloitte.com/about</a:t>
            </a:r>
            <a:r>
              <a:rPr lang="nl-NL" sz="1100" i="0">
                <a:effectLst/>
                <a:latin typeface="Calibri" panose="020F0502020204030204" pitchFamily="34" charset="0"/>
                <a:ea typeface="Calibri" panose="020F0502020204030204" pitchFamily="34" charset="0"/>
              </a:rPr>
              <a:t> voor meer informatie. </a:t>
            </a:r>
          </a:p>
          <a:p>
            <a:r>
              <a:rPr lang="nl-NL" sz="1100" i="0">
                <a:effectLst/>
                <a:latin typeface="Calibri" panose="020F0502020204030204" pitchFamily="34" charset="0"/>
                <a:ea typeface="Calibri" panose="020F0502020204030204" pitchFamily="34" charset="0"/>
              </a:rPr>
              <a:t> </a:t>
            </a:r>
          </a:p>
          <a:p>
            <a:r>
              <a:rPr lang="nl-NL" sz="1100" i="0">
                <a:effectLst/>
                <a:latin typeface="Calibri" panose="020F0502020204030204" pitchFamily="34" charset="0"/>
                <a:ea typeface="Calibri" panose="020F0502020204030204" pitchFamily="34" charset="0"/>
              </a:rPr>
              <a:t>Deloitte levert toonaangevende audit- en </a:t>
            </a:r>
            <a:r>
              <a:rPr lang="nl-NL" sz="1100" i="0" err="1">
                <a:effectLst/>
                <a:latin typeface="Calibri" panose="020F0502020204030204" pitchFamily="34" charset="0"/>
                <a:ea typeface="Calibri" panose="020F0502020204030204" pitchFamily="34" charset="0"/>
              </a:rPr>
              <a:t>assurance</a:t>
            </a:r>
            <a:r>
              <a:rPr lang="nl-NL" sz="1100" i="0">
                <a:effectLst/>
                <a:latin typeface="Calibri" panose="020F0502020204030204" pitchFamily="34" charset="0"/>
                <a:ea typeface="Calibri" panose="020F0502020204030204" pitchFamily="34" charset="0"/>
              </a:rPr>
              <a:t>-, belastingadvies- en juridische diensten, en diensten op het gebied van consulting, financial </a:t>
            </a:r>
            <a:r>
              <a:rPr lang="nl-NL" sz="1100" i="0" err="1">
                <a:effectLst/>
                <a:latin typeface="Calibri" panose="020F0502020204030204" pitchFamily="34" charset="0"/>
                <a:ea typeface="Calibri" panose="020F0502020204030204" pitchFamily="34" charset="0"/>
              </a:rPr>
              <a:t>advisory</a:t>
            </a:r>
            <a:r>
              <a:rPr lang="nl-NL" sz="1100" i="0">
                <a:effectLst/>
                <a:latin typeface="Calibri" panose="020F0502020204030204" pitchFamily="34" charset="0"/>
                <a:ea typeface="Calibri" panose="020F0502020204030204" pitchFamily="34" charset="0"/>
              </a:rPr>
              <a:t>, en risk </a:t>
            </a:r>
            <a:r>
              <a:rPr lang="nl-NL" sz="1100" i="0" err="1">
                <a:effectLst/>
                <a:latin typeface="Calibri" panose="020F0502020204030204" pitchFamily="34" charset="0"/>
                <a:ea typeface="Calibri" panose="020F0502020204030204" pitchFamily="34" charset="0"/>
              </a:rPr>
              <a:t>advisory</a:t>
            </a:r>
            <a:r>
              <a:rPr lang="nl-NL" sz="1100" i="0">
                <a:effectLst/>
                <a:latin typeface="Calibri" panose="020F0502020204030204" pitchFamily="34" charset="0"/>
                <a:ea typeface="Calibri" panose="020F0502020204030204" pitchFamily="34" charset="0"/>
              </a:rPr>
              <a:t> aan bijna 90% van de </a:t>
            </a:r>
            <a:r>
              <a:rPr lang="nl-NL" sz="1100" i="0" err="1">
                <a:effectLst/>
                <a:latin typeface="Calibri" panose="020F0502020204030204" pitchFamily="34" charset="0"/>
                <a:ea typeface="Calibri" panose="020F0502020204030204" pitchFamily="34" charset="0"/>
              </a:rPr>
              <a:t>Fortune</a:t>
            </a:r>
            <a:r>
              <a:rPr lang="nl-NL" sz="1100" i="0">
                <a:effectLst/>
                <a:latin typeface="Calibri" panose="020F0502020204030204" pitchFamily="34" charset="0"/>
                <a:ea typeface="Calibri" panose="020F0502020204030204" pitchFamily="34" charset="0"/>
              </a:rPr>
              <a:t> Global 500® en duizenden particuliere bedrijven. Onze professionals leveren meetbare en blijvende resultaten die het vertrouwen van het publiek in kapitaalmarkten helpen versterken, klanten in staat stellen te transformeren en bloeien, en de weg wijzen naar een sterkere economie, een meer rechtvaardige samenleving en een duurzame wereld. Voortbouwend op haar meer dan 175-jarige geschiedenis, omvat het bereik van Deloitte meer dan 150 landen en gebieden. Ontdek hoe de meer dan 415.000 mensen van Deloitte wereldwijd een impact maken die ertoe doet op </a:t>
            </a:r>
            <a:r>
              <a:rPr lang="nl-NL" sz="1100" i="0" u="sng">
                <a:solidFill>
                  <a:srgbClr val="0563C1"/>
                </a:solidFill>
                <a:effectLst/>
                <a:latin typeface="Calibri" panose="020F0502020204030204" pitchFamily="34" charset="0"/>
                <a:ea typeface="Calibri" panose="020F0502020204030204" pitchFamily="34" charset="0"/>
                <a:hlinkClick r:id="rId3"/>
              </a:rPr>
              <a:t>www.deloitte.com</a:t>
            </a:r>
            <a:r>
              <a:rPr lang="nl-NL" sz="1100" i="0">
                <a:effectLst/>
                <a:latin typeface="Calibri" panose="020F0502020204030204" pitchFamily="34" charset="0"/>
                <a:ea typeface="Calibri" panose="020F0502020204030204" pitchFamily="34" charset="0"/>
              </a:rPr>
              <a:t>.</a:t>
            </a:r>
          </a:p>
          <a:p>
            <a:r>
              <a:rPr lang="nl-NL" sz="1100" i="0">
                <a:effectLst/>
                <a:latin typeface="Calibri" panose="020F0502020204030204" pitchFamily="34" charset="0"/>
                <a:ea typeface="Calibri" panose="020F0502020204030204" pitchFamily="34" charset="0"/>
              </a:rPr>
              <a:t> </a:t>
            </a:r>
          </a:p>
          <a:p>
            <a:r>
              <a:rPr lang="nl-NL" sz="1100" i="0">
                <a:effectLst/>
                <a:latin typeface="Calibri" panose="020F0502020204030204" pitchFamily="34" charset="0"/>
                <a:ea typeface="Calibri" panose="020F0502020204030204" pitchFamily="34" charset="0"/>
              </a:rPr>
              <a:t>Deze communicatie bevat louter algemene informatie en noch DTTL, noch haar wereldwijde netwerk van member </a:t>
            </a:r>
            <a:r>
              <a:rPr lang="nl-NL" sz="1100" i="0" err="1">
                <a:effectLst/>
                <a:latin typeface="Calibri" panose="020F0502020204030204" pitchFamily="34" charset="0"/>
                <a:ea typeface="Calibri" panose="020F0502020204030204" pitchFamily="34" charset="0"/>
              </a:rPr>
              <a:t>firms</a:t>
            </a:r>
            <a:r>
              <a:rPr lang="nl-NL" sz="1100" i="0">
                <a:effectLst/>
                <a:latin typeface="Calibri" panose="020F0502020204030204" pitchFamily="34" charset="0"/>
                <a:ea typeface="Calibri" panose="020F0502020204030204" pitchFamily="34" charset="0"/>
              </a:rPr>
              <a:t> of aan hen verbonden entiteiten verleent door middel van deze communicatie professioneel advies of diensten. Voordat u een beslissing neemt of actie onderneemt die van invloed kan zijn op uw financiën of uw bedrijf, dient u een gekwalificeerde professionele adviseur te raadplegen. Geen enkele entiteit in de Deloitte-organisatie is verantwoordelijk voor enig verlies dat wordt geleden door een persoon die op deze communicatie vertrouwt.</a:t>
            </a:r>
          </a:p>
          <a:p>
            <a:r>
              <a:rPr lang="nl-NL" sz="1100" i="0">
                <a:effectLst/>
                <a:latin typeface="Calibri" panose="020F0502020204030204" pitchFamily="34" charset="0"/>
                <a:ea typeface="Calibri" panose="020F0502020204030204" pitchFamily="34" charset="0"/>
              </a:rPr>
              <a:t> </a:t>
            </a:r>
          </a:p>
          <a:p>
            <a:r>
              <a:rPr lang="nl-NL" sz="1100" i="0">
                <a:effectLst/>
                <a:latin typeface="Calibri" panose="020F0502020204030204" pitchFamily="34" charset="0"/>
                <a:ea typeface="Calibri" panose="020F0502020204030204" pitchFamily="34" charset="0"/>
              </a:rPr>
              <a:t>© 2024. Neem voor informatie contact op met Deloitte Nederland.</a:t>
            </a:r>
          </a:p>
        </p:txBody>
      </p:sp>
    </p:spTree>
    <p:extLst>
      <p:ext uri="{BB962C8B-B14F-4D97-AF65-F5344CB8AC3E}">
        <p14:creationId xmlns:p14="http://schemas.microsoft.com/office/powerpoint/2010/main" val="1421034146"/>
      </p:ext>
    </p:extLst>
  </p:cSld>
  <p:clrMapOvr>
    <a:overrideClrMapping bg1="dk1" tx1="lt1" bg2="dk2" tx2="lt2" accent1="accent1" accent2="accent2" accent3="accent3" accent4="accent4" accent5="accent5" accent6="accent6" hlink="hlink" folHlink="folHlink"/>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76C8DE51-F820-4AC7-A4C5-B16BE38ED95B}"/>
              </a:ext>
            </a:extLst>
          </p:cNvPr>
          <p:cNvGraphicFramePr>
            <a:graphicFrameLocks noChangeAspect="1"/>
          </p:cNvGraphicFramePr>
          <p:nvPr>
            <p:custDataLst>
              <p:tags r:id="rId1"/>
            </p:custDataLst>
            <p:extLst>
              <p:ext uri="{D42A27DB-BD31-4B8C-83A1-F6EECF244321}">
                <p14:modId xmlns:p14="http://schemas.microsoft.com/office/powerpoint/2010/main" val="8347808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12" name="Object 11" hidden="1">
                        <a:extLst>
                          <a:ext uri="{FF2B5EF4-FFF2-40B4-BE49-F238E27FC236}">
                            <a16:creationId xmlns:a16="http://schemas.microsoft.com/office/drawing/2014/main" id="{76C8DE51-F820-4AC7-A4C5-B16BE38ED9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3" name="Footer Placeholder 2">
            <a:extLst>
              <a:ext uri="{FF2B5EF4-FFF2-40B4-BE49-F238E27FC236}">
                <a16:creationId xmlns:a16="http://schemas.microsoft.com/office/drawing/2014/main" id="{6C7D158F-5AFF-4A88-BF51-02E65528AA4A}"/>
              </a:ext>
            </a:extLst>
          </p:cNvPr>
          <p:cNvSpPr>
            <a:spLocks noGrp="1"/>
          </p:cNvSpPr>
          <p:nvPr>
            <p:ph type="ftr" sz="quarter" idx="11"/>
          </p:nvPr>
        </p:nvSpPr>
        <p:spPr>
          <a:xfrm>
            <a:off x="7081053" y="6472726"/>
            <a:ext cx="4114800" cy="144000"/>
          </a:xfrm>
          <a:prstGeom prst="rect">
            <a:avLst/>
          </a:prstGeom>
        </p:spPr>
        <p:txBody>
          <a:bodyPr/>
          <a:lstStyle>
            <a:lvl1pPr>
              <a:defRPr>
                <a:solidFill>
                  <a:schemeClr val="bg1"/>
                </a:solidFill>
              </a:defRPr>
            </a:lvl1pPr>
          </a:lstStyle>
          <a:p>
            <a:endParaRPr lang="nl-NL"/>
          </a:p>
        </p:txBody>
      </p:sp>
      <p:sp>
        <p:nvSpPr>
          <p:cNvPr id="2" name="Slide Number Placeholder 1">
            <a:extLst>
              <a:ext uri="{FF2B5EF4-FFF2-40B4-BE49-F238E27FC236}">
                <a16:creationId xmlns:a16="http://schemas.microsoft.com/office/drawing/2014/main" id="{2ECCC3F7-E467-4379-9016-018EEF07585E}"/>
              </a:ext>
            </a:extLst>
          </p:cNvPr>
          <p:cNvSpPr>
            <a:spLocks noGrp="1"/>
          </p:cNvSpPr>
          <p:nvPr>
            <p:ph type="sldNum" sz="quarter" idx="12"/>
          </p:nvPr>
        </p:nvSpPr>
        <p:spPr>
          <a:xfrm>
            <a:off x="11387052" y="6481518"/>
            <a:ext cx="252000" cy="144000"/>
          </a:xfrm>
        </p:spPr>
        <p:txBody>
          <a:bodyPr/>
          <a:lstStyle>
            <a:lvl1pPr>
              <a:defRPr>
                <a:solidFill>
                  <a:schemeClr val="bg1"/>
                </a:solidFill>
              </a:defRPr>
            </a:lvl1pPr>
          </a:lstStyle>
          <a:p>
            <a:fld id="{91B94E57-4D7A-425A-87EF-3F30C3769FAA}" type="slidenum">
              <a:rPr lang="nl-NL" smtClean="0"/>
              <a:pPr/>
              <a:t>‹#›</a:t>
            </a:fld>
            <a:endParaRPr lang="nl-NL"/>
          </a:p>
        </p:txBody>
      </p:sp>
      <p:sp>
        <p:nvSpPr>
          <p:cNvPr id="17" name="Fußzeilenplatzhalter 7">
            <a:extLst>
              <a:ext uri="{FF2B5EF4-FFF2-40B4-BE49-F238E27FC236}">
                <a16:creationId xmlns:a16="http://schemas.microsoft.com/office/drawing/2014/main" id="{6F8329F2-1309-453D-9AE6-F4A711C5FD81}"/>
              </a:ext>
            </a:extLst>
          </p:cNvPr>
          <p:cNvSpPr txBox="1">
            <a:spLocks/>
          </p:cNvSpPr>
          <p:nvPr/>
        </p:nvSpPr>
        <p:spPr>
          <a:xfrm>
            <a:off x="511175" y="6515399"/>
            <a:ext cx="1782112" cy="153961"/>
          </a:xfrm>
          <a:prstGeom prst="rect">
            <a:avLst/>
          </a:prstGeom>
        </p:spPr>
        <p:txBody>
          <a:bodyPr lIns="0" tIns="0" rIns="0" bIns="0"/>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r>
              <a:rPr lang="en-GB" sz="900">
                <a:solidFill>
                  <a:schemeClr val="bg1"/>
                </a:solidFill>
              </a:rPr>
              <a:t>© </a:t>
            </a:r>
            <a:r>
              <a:rPr lang="en-US" sz="900">
                <a:solidFill>
                  <a:schemeClr val="bg1"/>
                </a:solidFill>
              </a:rPr>
              <a:t>2024 Deloitte The Netherlands</a:t>
            </a:r>
          </a:p>
        </p:txBody>
      </p:sp>
    </p:spTree>
    <p:extLst>
      <p:ext uri="{BB962C8B-B14F-4D97-AF65-F5344CB8AC3E}">
        <p14:creationId xmlns:p14="http://schemas.microsoft.com/office/powerpoint/2010/main" val="2802335861"/>
      </p:ext>
    </p:extLst>
  </p:cSld>
  <p:clrMapOvr>
    <a:masterClrMapping/>
  </p:clrMapOvr>
  <p:transition>
    <p:fade/>
  </p:transition>
  <p:hf sldNum="0" hd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Divider - Deloitte Green 1">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6743" y="1705670"/>
            <a:ext cx="10517717" cy="1592403"/>
          </a:xfrm>
          <a:prstGeom prst="rect">
            <a:avLst/>
          </a:prstGeom>
        </p:spPr>
        <p:txBody>
          <a:bodyPr wrap="square" anchor="b">
            <a:noAutofit/>
          </a:bodyPr>
          <a:lstStyle>
            <a:lvl1pPr algn="l">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899" y="3423545"/>
            <a:ext cx="10418235" cy="1566532"/>
          </a:xfrm>
        </p:spPr>
        <p:txBody>
          <a:bodyPr lIns="0" tIns="0" rIns="0" bIns="0">
            <a:noAutofit/>
          </a:bodyPr>
          <a:lstStyle>
            <a:lvl1pPr marL="0" indent="0">
              <a:lnSpc>
                <a:spcPct val="95000"/>
              </a:lnSpc>
              <a:spcAft>
                <a:spcPts val="0"/>
              </a:spcAft>
              <a:buNone/>
              <a:defRPr sz="36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4" name="Footer Placeholder 3">
            <a:extLst>
              <a:ext uri="{FF2B5EF4-FFF2-40B4-BE49-F238E27FC236}">
                <a16:creationId xmlns:a16="http://schemas.microsoft.com/office/drawing/2014/main" id="{81451CA7-569B-43C9-AB4A-A2F322D0190D}"/>
              </a:ext>
            </a:extLst>
          </p:cNvPr>
          <p:cNvSpPr>
            <a:spLocks noGrp="1"/>
          </p:cNvSpPr>
          <p:nvPr>
            <p:ph type="ftr" sz="quarter" idx="10"/>
          </p:nvPr>
        </p:nvSpPr>
        <p:spPr/>
        <p:txBody>
          <a:bodyPr/>
          <a:lstStyle>
            <a:lvl1pPr>
              <a:defRPr>
                <a:solidFill>
                  <a:schemeClr val="bg1"/>
                </a:solidFill>
              </a:defRPr>
            </a:lvl1pPr>
          </a:lstStyle>
          <a:p>
            <a:endParaRPr lang="nl-NL"/>
          </a:p>
        </p:txBody>
      </p:sp>
      <p:sp>
        <p:nvSpPr>
          <p:cNvPr id="6" name="Slide Number Placeholder 5">
            <a:extLst>
              <a:ext uri="{FF2B5EF4-FFF2-40B4-BE49-F238E27FC236}">
                <a16:creationId xmlns:a16="http://schemas.microsoft.com/office/drawing/2014/main" id="{F4787C09-A35E-4020-8C5F-B6ADAFA203A3}"/>
              </a:ext>
            </a:extLst>
          </p:cNvPr>
          <p:cNvSpPr>
            <a:spLocks noGrp="1"/>
          </p:cNvSpPr>
          <p:nvPr>
            <p:ph type="sldNum" sz="quarter" idx="11"/>
          </p:nvPr>
        </p:nvSpPr>
        <p:spPr>
          <a:xfrm>
            <a:off x="11387052" y="6481518"/>
            <a:ext cx="252000" cy="144000"/>
          </a:xfrm>
        </p:spPr>
        <p:txBody>
          <a:bodyPr/>
          <a:lstStyle>
            <a:lvl1pPr>
              <a:defRPr>
                <a:solidFill>
                  <a:schemeClr val="bg1"/>
                </a:solidFill>
              </a:defRPr>
            </a:lvl1pPr>
          </a:lstStyle>
          <a:p>
            <a:fld id="{91B94E57-4D7A-425A-87EF-3F30C3769FAA}" type="slidenum">
              <a:rPr lang="nl-NL" smtClean="0"/>
              <a:pPr/>
              <a:t>‹#›</a:t>
            </a:fld>
            <a:endParaRPr lang="nl-NL"/>
          </a:p>
        </p:txBody>
      </p:sp>
      <p:sp>
        <p:nvSpPr>
          <p:cNvPr id="9" name="Fußzeilenplatzhalter 7">
            <a:extLst>
              <a:ext uri="{FF2B5EF4-FFF2-40B4-BE49-F238E27FC236}">
                <a16:creationId xmlns:a16="http://schemas.microsoft.com/office/drawing/2014/main" id="{741A6782-F638-4BCA-83F4-9B6BC3B3E2AF}"/>
              </a:ext>
            </a:extLst>
          </p:cNvPr>
          <p:cNvSpPr txBox="1">
            <a:spLocks/>
          </p:cNvSpPr>
          <p:nvPr/>
        </p:nvSpPr>
        <p:spPr>
          <a:xfrm>
            <a:off x="511175" y="6515399"/>
            <a:ext cx="1782112" cy="153961"/>
          </a:xfrm>
          <a:prstGeom prst="rect">
            <a:avLst/>
          </a:prstGeom>
        </p:spPr>
        <p:txBody>
          <a:bodyPr lIns="0" tIns="0" rIns="0" bIns="0"/>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r>
              <a:rPr lang="en-GB" sz="900">
                <a:solidFill>
                  <a:schemeClr val="bg1"/>
                </a:solidFill>
              </a:rPr>
              <a:t>© </a:t>
            </a:r>
            <a:r>
              <a:rPr lang="en-US" sz="900">
                <a:solidFill>
                  <a:schemeClr val="bg1"/>
                </a:solidFill>
              </a:rPr>
              <a:t>2024 Deloitte The Netherlands</a:t>
            </a:r>
          </a:p>
        </p:txBody>
      </p:sp>
    </p:spTree>
    <p:extLst>
      <p:ext uri="{BB962C8B-B14F-4D97-AF65-F5344CB8AC3E}">
        <p14:creationId xmlns:p14="http://schemas.microsoft.com/office/powerpoint/2010/main" val="1369877216"/>
      </p:ext>
    </p:extLst>
  </p:cSld>
  <p:clrMapOvr>
    <a:masterClrMapping/>
  </p:clrMapOvr>
  <p:transition>
    <p:fade/>
  </p:transition>
  <p:hf sldNum="0" hd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Divider - Deloitte Green 2">
    <p:bg bwMode="gray">
      <p:bgPr>
        <a:solidFill>
          <a:schemeClr val="accent2"/>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1107116-69AD-4DBF-861B-14ADF36F054C}"/>
              </a:ext>
            </a:extLst>
          </p:cNvPr>
          <p:cNvGraphicFramePr>
            <a:graphicFrameLocks noChangeAspect="1"/>
          </p:cNvGraphicFramePr>
          <p:nvPr>
            <p:custDataLst>
              <p:tags r:id="rId1"/>
            </p:custDataLst>
            <p:extLst>
              <p:ext uri="{D42A27DB-BD31-4B8C-83A1-F6EECF244321}">
                <p14:modId xmlns:p14="http://schemas.microsoft.com/office/powerpoint/2010/main" val="12297258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7" name="Object 6" hidden="1">
                        <a:extLst>
                          <a:ext uri="{FF2B5EF4-FFF2-40B4-BE49-F238E27FC236}">
                            <a16:creationId xmlns:a16="http://schemas.microsoft.com/office/drawing/2014/main" id="{31107116-69AD-4DBF-861B-14ADF36F054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7E39B0C-CF5E-4F96-84B3-B1DD44CCB7F3}"/>
              </a:ext>
            </a:extLst>
          </p:cNvPr>
          <p:cNvSpPr/>
          <p:nvPr>
            <p:custDataLst>
              <p:tags r:id="rId2"/>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lvl="0" indent="0" algn="ctr">
              <a:lnSpc>
                <a:spcPct val="106000"/>
              </a:lnSpc>
              <a:buFont typeface="Wingdings 2" pitchFamily="18" charset="2"/>
              <a:buNone/>
            </a:pPr>
            <a:endParaRPr lang="en-US" sz="3600" b="1" i="0" baseline="0">
              <a:solidFill>
                <a:schemeClr val="bg1"/>
              </a:solidFill>
              <a:latin typeface="Calibri" panose="020F0502020204030204" pitchFamily="34" charset="0"/>
              <a:sym typeface="Calibri" panose="020F0502020204030204" pitchFamily="34" charset="0"/>
            </a:endParaRPr>
          </a:p>
        </p:txBody>
      </p:sp>
      <p:sp>
        <p:nvSpPr>
          <p:cNvPr id="2" name="Title 1"/>
          <p:cNvSpPr>
            <a:spLocks noGrp="1"/>
          </p:cNvSpPr>
          <p:nvPr>
            <p:ph type="title"/>
          </p:nvPr>
        </p:nvSpPr>
        <p:spPr bwMode="gray">
          <a:xfrm>
            <a:off x="466743" y="1705670"/>
            <a:ext cx="10517717" cy="1592403"/>
          </a:xfrm>
        </p:spPr>
        <p:txBody>
          <a:bodyPr wrap="square" anchor="b">
            <a:noAutofit/>
          </a:bodyPr>
          <a:lstStyle>
            <a:lvl1pPr algn="l">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2"/>
          <p:cNvSpPr>
            <a:spLocks noGrp="1"/>
          </p:cNvSpPr>
          <p:nvPr>
            <p:ph type="body" idx="1"/>
          </p:nvPr>
        </p:nvSpPr>
        <p:spPr bwMode="gray">
          <a:xfrm>
            <a:off x="469809" y="3429000"/>
            <a:ext cx="10517717" cy="1566532"/>
          </a:xfrm>
        </p:spPr>
        <p:txBody>
          <a:bodyPr lIns="0" tIns="0" rIns="0" bIns="0">
            <a:noAutofit/>
          </a:bodyPr>
          <a:lstStyle>
            <a:lvl1pPr marL="0" indent="0">
              <a:lnSpc>
                <a:spcPct val="95000"/>
              </a:lnSpc>
              <a:spcAft>
                <a:spcPts val="0"/>
              </a:spcAft>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7562F1EC-84F1-46D5-AB15-2163AE627E76}"/>
              </a:ext>
            </a:extLst>
          </p:cNvPr>
          <p:cNvSpPr>
            <a:spLocks noGrp="1"/>
          </p:cNvSpPr>
          <p:nvPr>
            <p:ph type="ftr" sz="quarter" idx="10"/>
          </p:nvPr>
        </p:nvSpPr>
        <p:spPr/>
        <p:txBody>
          <a:bodyPr/>
          <a:lstStyle>
            <a:lvl1pPr>
              <a:defRPr>
                <a:solidFill>
                  <a:schemeClr val="bg1"/>
                </a:solidFill>
              </a:defRPr>
            </a:lvl1pPr>
          </a:lstStyle>
          <a:p>
            <a:endParaRPr lang="nl-NL"/>
          </a:p>
        </p:txBody>
      </p:sp>
      <p:sp>
        <p:nvSpPr>
          <p:cNvPr id="6" name="Slide Number Placeholder 5">
            <a:extLst>
              <a:ext uri="{FF2B5EF4-FFF2-40B4-BE49-F238E27FC236}">
                <a16:creationId xmlns:a16="http://schemas.microsoft.com/office/drawing/2014/main" id="{2C7F6B22-94F5-4AE9-A6E7-A7A8CB393B9A}"/>
              </a:ext>
            </a:extLst>
          </p:cNvPr>
          <p:cNvSpPr>
            <a:spLocks noGrp="1"/>
          </p:cNvSpPr>
          <p:nvPr>
            <p:ph type="sldNum" sz="quarter" idx="11"/>
          </p:nvPr>
        </p:nvSpPr>
        <p:spPr/>
        <p:txBody>
          <a:bodyPr/>
          <a:lstStyle>
            <a:lvl1pPr>
              <a:defRPr>
                <a:solidFill>
                  <a:schemeClr val="bg1"/>
                </a:solidFill>
              </a:defRPr>
            </a:lvl1pPr>
          </a:lstStyle>
          <a:p>
            <a:fld id="{91B94E57-4D7A-425A-87EF-3F30C3769FAA}" type="slidenum">
              <a:rPr lang="nl-NL" smtClean="0"/>
              <a:pPr/>
              <a:t>‹#›</a:t>
            </a:fld>
            <a:endParaRPr lang="nl-NL"/>
          </a:p>
        </p:txBody>
      </p:sp>
      <p:sp>
        <p:nvSpPr>
          <p:cNvPr id="9" name="Fußzeilenplatzhalter 7">
            <a:extLst>
              <a:ext uri="{FF2B5EF4-FFF2-40B4-BE49-F238E27FC236}">
                <a16:creationId xmlns:a16="http://schemas.microsoft.com/office/drawing/2014/main" id="{0944ADD5-D48A-4C58-B02E-DD90057D0D80}"/>
              </a:ext>
            </a:extLst>
          </p:cNvPr>
          <p:cNvSpPr txBox="1">
            <a:spLocks/>
          </p:cNvSpPr>
          <p:nvPr/>
        </p:nvSpPr>
        <p:spPr>
          <a:xfrm>
            <a:off x="511175" y="6515399"/>
            <a:ext cx="1782112" cy="153961"/>
          </a:xfrm>
          <a:prstGeom prst="rect">
            <a:avLst/>
          </a:prstGeom>
        </p:spPr>
        <p:txBody>
          <a:bodyPr lIns="0" tIns="0" rIns="0" bIns="0"/>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r>
              <a:rPr lang="en-GB" sz="900">
                <a:solidFill>
                  <a:schemeClr val="bg1"/>
                </a:solidFill>
              </a:rPr>
              <a:t>© </a:t>
            </a:r>
            <a:r>
              <a:rPr lang="en-US" sz="900">
                <a:solidFill>
                  <a:schemeClr val="bg1"/>
                </a:solidFill>
              </a:rPr>
              <a:t>2024 Deloitte The Netherlands</a:t>
            </a:r>
          </a:p>
        </p:txBody>
      </p:sp>
    </p:spTree>
    <p:extLst>
      <p:ext uri="{BB962C8B-B14F-4D97-AF65-F5344CB8AC3E}">
        <p14:creationId xmlns:p14="http://schemas.microsoft.com/office/powerpoint/2010/main" val="2210801047"/>
      </p:ext>
    </p:extLst>
  </p:cSld>
  <p:clrMapOvr>
    <a:masterClrMapping/>
  </p:clrMapOvr>
  <p:transition>
    <p:fade/>
  </p:transition>
  <p:hf sldNum="0" hd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Divider - Deloitte Green 3">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6743" y="1705670"/>
            <a:ext cx="10517717" cy="1592403"/>
          </a:xfrm>
          <a:prstGeom prst="rect">
            <a:avLst/>
          </a:prstGeom>
        </p:spPr>
        <p:txBody>
          <a:bodyPr wrap="square" anchor="b">
            <a:noAutofit/>
          </a:bodyPr>
          <a:lstStyle>
            <a:lvl1pPr algn="l">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4" name="Footer Placeholder 3">
            <a:extLst>
              <a:ext uri="{FF2B5EF4-FFF2-40B4-BE49-F238E27FC236}">
                <a16:creationId xmlns:a16="http://schemas.microsoft.com/office/drawing/2014/main" id="{5A15018E-1CCF-428C-B2E8-0A450982EEAF}"/>
              </a:ext>
            </a:extLst>
          </p:cNvPr>
          <p:cNvSpPr>
            <a:spLocks noGrp="1"/>
          </p:cNvSpPr>
          <p:nvPr>
            <p:ph type="ftr" sz="quarter" idx="10"/>
          </p:nvPr>
        </p:nvSpPr>
        <p:spPr/>
        <p:txBody>
          <a:bodyPr/>
          <a:lstStyle>
            <a:lvl1pPr>
              <a:defRPr>
                <a:solidFill>
                  <a:schemeClr val="bg1"/>
                </a:solidFill>
              </a:defRPr>
            </a:lvl1pPr>
          </a:lstStyle>
          <a:p>
            <a:endParaRPr lang="nl-NL"/>
          </a:p>
        </p:txBody>
      </p:sp>
      <p:sp>
        <p:nvSpPr>
          <p:cNvPr id="6" name="Slide Number Placeholder 5">
            <a:extLst>
              <a:ext uri="{FF2B5EF4-FFF2-40B4-BE49-F238E27FC236}">
                <a16:creationId xmlns:a16="http://schemas.microsoft.com/office/drawing/2014/main" id="{1BC55A0F-2DA5-4517-8F3A-D16A963624F2}"/>
              </a:ext>
            </a:extLst>
          </p:cNvPr>
          <p:cNvSpPr>
            <a:spLocks noGrp="1"/>
          </p:cNvSpPr>
          <p:nvPr>
            <p:ph type="sldNum" sz="quarter" idx="11"/>
          </p:nvPr>
        </p:nvSpPr>
        <p:spPr/>
        <p:txBody>
          <a:bodyPr/>
          <a:lstStyle>
            <a:lvl1pPr>
              <a:defRPr>
                <a:solidFill>
                  <a:schemeClr val="bg1"/>
                </a:solidFill>
              </a:defRPr>
            </a:lvl1pPr>
          </a:lstStyle>
          <a:p>
            <a:fld id="{91B94E57-4D7A-425A-87EF-3F30C3769FAA}" type="slidenum">
              <a:rPr lang="nl-NL" smtClean="0"/>
              <a:pPr/>
              <a:t>‹#›</a:t>
            </a:fld>
            <a:endParaRPr lang="nl-NL"/>
          </a:p>
        </p:txBody>
      </p:sp>
      <p:sp>
        <p:nvSpPr>
          <p:cNvPr id="8" name="Fußzeilenplatzhalter 7">
            <a:extLst>
              <a:ext uri="{FF2B5EF4-FFF2-40B4-BE49-F238E27FC236}">
                <a16:creationId xmlns:a16="http://schemas.microsoft.com/office/drawing/2014/main" id="{262223F9-F348-4C48-A3C6-6475F7F6913C}"/>
              </a:ext>
            </a:extLst>
          </p:cNvPr>
          <p:cNvSpPr txBox="1">
            <a:spLocks/>
          </p:cNvSpPr>
          <p:nvPr/>
        </p:nvSpPr>
        <p:spPr>
          <a:xfrm>
            <a:off x="511175" y="6515399"/>
            <a:ext cx="1782112" cy="153961"/>
          </a:xfrm>
          <a:prstGeom prst="rect">
            <a:avLst/>
          </a:prstGeom>
        </p:spPr>
        <p:txBody>
          <a:bodyPr lIns="0" tIns="0" rIns="0" bIns="0"/>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r>
              <a:rPr lang="en-GB" sz="900">
                <a:solidFill>
                  <a:schemeClr val="bg1"/>
                </a:solidFill>
              </a:rPr>
              <a:t>© </a:t>
            </a:r>
            <a:r>
              <a:rPr lang="en-US" sz="900">
                <a:solidFill>
                  <a:schemeClr val="bg1"/>
                </a:solidFill>
              </a:rPr>
              <a:t>2024 Deloitte The Netherlands</a:t>
            </a:r>
          </a:p>
        </p:txBody>
      </p:sp>
    </p:spTree>
    <p:extLst>
      <p:ext uri="{BB962C8B-B14F-4D97-AF65-F5344CB8AC3E}">
        <p14:creationId xmlns:p14="http://schemas.microsoft.com/office/powerpoint/2010/main" val="1662789663"/>
      </p:ext>
    </p:extLst>
  </p:cSld>
  <p:clrMapOvr>
    <a:masterClrMapping/>
  </p:clrMapOvr>
  <p:transition>
    <p:fade/>
  </p:transition>
  <p:hf sldNum="0" hd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Key statement Green 2">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36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2" name="Footer Placeholder 1">
            <a:extLst>
              <a:ext uri="{FF2B5EF4-FFF2-40B4-BE49-F238E27FC236}">
                <a16:creationId xmlns:a16="http://schemas.microsoft.com/office/drawing/2014/main" id="{110C0F6D-7E02-4095-A5DD-53B0FD9BDE27}"/>
              </a:ext>
            </a:extLst>
          </p:cNvPr>
          <p:cNvSpPr>
            <a:spLocks noGrp="1"/>
          </p:cNvSpPr>
          <p:nvPr>
            <p:ph type="ftr" sz="quarter" idx="11"/>
          </p:nvPr>
        </p:nvSpPr>
        <p:spPr/>
        <p:txBody>
          <a:bodyPr/>
          <a:lstStyle>
            <a:lvl1pPr>
              <a:defRPr>
                <a:solidFill>
                  <a:schemeClr val="bg1"/>
                </a:solidFill>
              </a:defRPr>
            </a:lvl1pPr>
          </a:lstStyle>
          <a:p>
            <a:endParaRPr lang="nl-NL"/>
          </a:p>
        </p:txBody>
      </p:sp>
      <p:sp>
        <p:nvSpPr>
          <p:cNvPr id="5" name="Slide Number Placeholder 4">
            <a:extLst>
              <a:ext uri="{FF2B5EF4-FFF2-40B4-BE49-F238E27FC236}">
                <a16:creationId xmlns:a16="http://schemas.microsoft.com/office/drawing/2014/main" id="{CEC7D8F1-DA1D-4012-9A19-AB22B4D7BF25}"/>
              </a:ext>
            </a:extLst>
          </p:cNvPr>
          <p:cNvSpPr>
            <a:spLocks noGrp="1"/>
          </p:cNvSpPr>
          <p:nvPr>
            <p:ph type="sldNum" sz="quarter" idx="12"/>
          </p:nvPr>
        </p:nvSpPr>
        <p:spPr/>
        <p:txBody>
          <a:bodyPr/>
          <a:lstStyle>
            <a:lvl1pPr>
              <a:defRPr>
                <a:solidFill>
                  <a:schemeClr val="bg1"/>
                </a:solidFill>
              </a:defRPr>
            </a:lvl1pPr>
          </a:lstStyle>
          <a:p>
            <a:fld id="{91B94E57-4D7A-425A-87EF-3F30C3769FAA}" type="slidenum">
              <a:rPr lang="nl-NL" smtClean="0"/>
              <a:pPr/>
              <a:t>‹#›</a:t>
            </a:fld>
            <a:endParaRPr lang="nl-NL"/>
          </a:p>
        </p:txBody>
      </p:sp>
      <p:sp>
        <p:nvSpPr>
          <p:cNvPr id="8" name="Fußzeilenplatzhalter 7">
            <a:extLst>
              <a:ext uri="{FF2B5EF4-FFF2-40B4-BE49-F238E27FC236}">
                <a16:creationId xmlns:a16="http://schemas.microsoft.com/office/drawing/2014/main" id="{0F25C42D-B680-474A-9D00-6B859B9404B3}"/>
              </a:ext>
            </a:extLst>
          </p:cNvPr>
          <p:cNvSpPr txBox="1">
            <a:spLocks/>
          </p:cNvSpPr>
          <p:nvPr/>
        </p:nvSpPr>
        <p:spPr>
          <a:xfrm>
            <a:off x="511175" y="6515399"/>
            <a:ext cx="1782112" cy="153961"/>
          </a:xfrm>
          <a:prstGeom prst="rect">
            <a:avLst/>
          </a:prstGeom>
        </p:spPr>
        <p:txBody>
          <a:bodyPr lIns="0" tIns="0" rIns="0" bIns="0"/>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r>
              <a:rPr lang="en-GB" sz="900">
                <a:solidFill>
                  <a:schemeClr val="bg1"/>
                </a:solidFill>
              </a:rPr>
              <a:t>© </a:t>
            </a:r>
            <a:r>
              <a:rPr lang="en-US" sz="900">
                <a:solidFill>
                  <a:schemeClr val="bg1"/>
                </a:solidFill>
              </a:rPr>
              <a:t>2024 Deloitte The Netherlands</a:t>
            </a:r>
          </a:p>
        </p:txBody>
      </p:sp>
    </p:spTree>
    <p:extLst>
      <p:ext uri="{BB962C8B-B14F-4D97-AF65-F5344CB8AC3E}">
        <p14:creationId xmlns:p14="http://schemas.microsoft.com/office/powerpoint/2010/main" val="2506464784"/>
      </p:ext>
    </p:extLst>
  </p:cSld>
  <p:clrMapOvr>
    <a:masterClrMapping/>
  </p:clrMapOvr>
  <p:transition>
    <p:fade/>
  </p:transition>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ags" Target="../tags/tag2.xml"/><Relationship Id="rId50" Type="http://schemas.openxmlformats.org/officeDocument/2006/relationships/tags" Target="../tags/tag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ags" Target="../tags/tag3.xml"/><Relationship Id="rId8" Type="http://schemas.openxmlformats.org/officeDocument/2006/relationships/slideLayout" Target="../slideLayouts/slideLayout8.xml"/><Relationship Id="rId51" Type="http://schemas.openxmlformats.org/officeDocument/2006/relationships/tags" Target="../tags/tag6.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7"/>
            </p:custDataLst>
            <p:extLst>
              <p:ext uri="{D42A27DB-BD31-4B8C-83A1-F6EECF244321}">
                <p14:modId xmlns:p14="http://schemas.microsoft.com/office/powerpoint/2010/main" val="359219540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2" imgW="270" imgH="270" progId="TCLayout.ActiveDocument.1">
                  <p:embed/>
                </p:oleObj>
              </mc:Choice>
              <mc:Fallback>
                <p:oleObj name="think-cell Slide" r:id="rId52" imgW="270" imgH="270" progId="TCLayout.ActiveDocument.1">
                  <p:embed/>
                  <p:pic>
                    <p:nvPicPr>
                      <p:cNvPr id="4" name="Object 3" hidden="1"/>
                      <p:cNvPicPr/>
                      <p:nvPr/>
                    </p:nvPicPr>
                    <p:blipFill>
                      <a:blip r:embed="rId53"/>
                      <a:stretch>
                        <a:fillRect/>
                      </a:stretch>
                    </p:blipFill>
                    <p:spPr>
                      <a:xfrm>
                        <a:off x="2118" y="1589"/>
                        <a:ext cx="2116"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23BE577-EFA2-46BE-A53B-7042E644C53E}"/>
              </a:ext>
            </a:extLst>
          </p:cNvPr>
          <p:cNvSpPr/>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lvl="0" indent="0" algn="ctr">
              <a:lnSpc>
                <a:spcPct val="106000"/>
              </a:lnSpc>
              <a:buFont typeface="Wingdings 2" pitchFamily="18" charset="2"/>
              <a:buNone/>
            </a:pPr>
            <a:endParaRPr lang="en-US" sz="2100" b="0" i="0" baseline="0">
              <a:solidFill>
                <a:schemeClr val="bg1"/>
              </a:solidFill>
              <a:latin typeface="Calibri" panose="020F0502020204030204" pitchFamily="34" charset="0"/>
              <a:ea typeface="+mj-ea"/>
              <a:cs typeface="Calibri Light" panose="020F0302020204030204" pitchFamily="34" charset="0"/>
              <a:sym typeface="Calibri" panose="020F0502020204030204" pitchFamily="34" charset="0"/>
            </a:endParaRPr>
          </a:p>
        </p:txBody>
      </p:sp>
      <p:sp>
        <p:nvSpPr>
          <p:cNvPr id="2" name="Title Placeholder 1"/>
          <p:cNvSpPr>
            <a:spLocks noGrp="1"/>
          </p:cNvSpPr>
          <p:nvPr>
            <p:ph type="title"/>
          </p:nvPr>
        </p:nvSpPr>
        <p:spPr bwMode="gray">
          <a:xfrm>
            <a:off x="501651" y="317501"/>
            <a:ext cx="11188700" cy="309820"/>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Footer Placeholder 2">
            <a:extLst>
              <a:ext uri="{FF2B5EF4-FFF2-40B4-BE49-F238E27FC236}">
                <a16:creationId xmlns:a16="http://schemas.microsoft.com/office/drawing/2014/main" id="{E8765744-5B07-4C01-A722-FAF66D1B7C4C}"/>
              </a:ext>
            </a:extLst>
          </p:cNvPr>
          <p:cNvSpPr>
            <a:spLocks noGrp="1"/>
          </p:cNvSpPr>
          <p:nvPr>
            <p:ph type="ftr" sz="quarter" idx="3"/>
          </p:nvPr>
        </p:nvSpPr>
        <p:spPr>
          <a:xfrm>
            <a:off x="7081053" y="6472726"/>
            <a:ext cx="4114800" cy="144000"/>
          </a:xfrm>
          <a:prstGeom prst="rect">
            <a:avLst/>
          </a:prstGeom>
        </p:spPr>
        <p:txBody>
          <a:bodyPr vert="horz" lIns="91440" tIns="45720" rIns="91440" bIns="45720" rtlCol="0" anchor="ctr"/>
          <a:lstStyle>
            <a:lvl1pPr algn="r">
              <a:defRPr sz="900">
                <a:solidFill>
                  <a:schemeClr val="tx1"/>
                </a:solidFill>
              </a:defRPr>
            </a:lvl1pPr>
          </a:lstStyle>
          <a:p>
            <a:endParaRPr lang="nl-NL"/>
          </a:p>
        </p:txBody>
      </p:sp>
      <p:sp>
        <p:nvSpPr>
          <p:cNvPr id="6" name="Slide Number Placeholder 5">
            <a:extLst>
              <a:ext uri="{FF2B5EF4-FFF2-40B4-BE49-F238E27FC236}">
                <a16:creationId xmlns:a16="http://schemas.microsoft.com/office/drawing/2014/main" id="{971C788F-85B8-4AB9-AC94-C81DA433221C}"/>
              </a:ext>
            </a:extLst>
          </p:cNvPr>
          <p:cNvSpPr>
            <a:spLocks noGrp="1"/>
          </p:cNvSpPr>
          <p:nvPr>
            <p:ph type="sldNum" sz="quarter" idx="4"/>
          </p:nvPr>
        </p:nvSpPr>
        <p:spPr>
          <a:xfrm>
            <a:off x="11387052" y="6472726"/>
            <a:ext cx="252000" cy="144000"/>
          </a:xfrm>
          <a:prstGeom prst="rect">
            <a:avLst/>
          </a:prstGeom>
        </p:spPr>
        <p:txBody>
          <a:bodyPr vert="horz" lIns="0" tIns="0" rIns="0" bIns="0" rtlCol="0" anchor="ctr"/>
          <a:lstStyle>
            <a:lvl1pPr algn="l">
              <a:defRPr sz="900">
                <a:solidFill>
                  <a:schemeClr val="tx1"/>
                </a:solidFill>
              </a:defRPr>
            </a:lvl1pPr>
          </a:lstStyle>
          <a:p>
            <a:fld id="{91B94E57-4D7A-425A-87EF-3F30C3769FAA}" type="slidenum">
              <a:rPr lang="nl-NL" smtClean="0"/>
              <a:pPr/>
              <a:t>‹#›</a:t>
            </a:fld>
            <a:endParaRPr lang="nl-NL"/>
          </a:p>
        </p:txBody>
      </p:sp>
      <p:sp>
        <p:nvSpPr>
          <p:cNvPr id="9" name="Rectangle 8" hidden="1">
            <a:extLst>
              <a:ext uri="{FF2B5EF4-FFF2-40B4-BE49-F238E27FC236}">
                <a16:creationId xmlns:a16="http://schemas.microsoft.com/office/drawing/2014/main" id="{8DEB9D55-628F-4875-BC35-956C41FBAE23}"/>
              </a:ext>
            </a:extLst>
          </p:cNvPr>
          <p:cNvSpPr/>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lvl="0" indent="0" algn="ctr">
              <a:lnSpc>
                <a:spcPct val="106000"/>
              </a:lnSpc>
              <a:buFont typeface="Wingdings 2" pitchFamily="18" charset="2"/>
              <a:buNone/>
            </a:pPr>
            <a:endParaRPr lang="en-US" sz="2100" b="0" i="0" baseline="0">
              <a:solidFill>
                <a:schemeClr val="bg1"/>
              </a:solidFill>
              <a:latin typeface="Calibri" panose="020F0502020204030204" pitchFamily="34" charset="0"/>
              <a:ea typeface="+mj-ea"/>
              <a:cs typeface="Calibri Light" panose="020F0302020204030204" pitchFamily="34" charset="0"/>
              <a:sym typeface="Calibri" panose="020F0502020204030204" pitchFamily="34" charset="0"/>
            </a:endParaRPr>
          </a:p>
        </p:txBody>
      </p:sp>
      <p:sp>
        <p:nvSpPr>
          <p:cNvPr id="11" name="Fußzeilenplatzhalter 7">
            <a:extLst>
              <a:ext uri="{FF2B5EF4-FFF2-40B4-BE49-F238E27FC236}">
                <a16:creationId xmlns:a16="http://schemas.microsoft.com/office/drawing/2014/main" id="{69B9FFB1-8B19-4861-AB63-D944660209D8}"/>
              </a:ext>
            </a:extLst>
          </p:cNvPr>
          <p:cNvSpPr txBox="1">
            <a:spLocks/>
          </p:cNvSpPr>
          <p:nvPr/>
        </p:nvSpPr>
        <p:spPr>
          <a:xfrm>
            <a:off x="511175" y="6515399"/>
            <a:ext cx="1782112" cy="153961"/>
          </a:xfrm>
          <a:prstGeom prst="rect">
            <a:avLst/>
          </a:prstGeom>
        </p:spPr>
        <p:txBody>
          <a:bodyPr lIns="0" tIns="0" rIns="0" bIns="0"/>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r>
              <a:rPr lang="en-GB" sz="900">
                <a:solidFill>
                  <a:schemeClr val="tx1"/>
                </a:solidFill>
              </a:rPr>
              <a:t>© </a:t>
            </a:r>
            <a:r>
              <a:rPr lang="en-US" sz="900">
                <a:solidFill>
                  <a:schemeClr val="tx1"/>
                </a:solidFill>
              </a:rPr>
              <a:t>2024 Deloitte The Netherlands</a:t>
            </a:r>
          </a:p>
        </p:txBody>
      </p:sp>
      <p:sp>
        <p:nvSpPr>
          <p:cNvPr id="10" name="Rectangle 9" hidden="1">
            <a:extLst>
              <a:ext uri="{FF2B5EF4-FFF2-40B4-BE49-F238E27FC236}">
                <a16:creationId xmlns:a16="http://schemas.microsoft.com/office/drawing/2014/main" id="{9B2F4E93-0220-469B-9AFC-11914A64E9C0}"/>
              </a:ext>
            </a:extLst>
          </p:cNvPr>
          <p:cNvSpPr/>
          <p:nvPr>
            <p:custDataLst>
              <p:tags r:id="rId48"/>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lvl="0" indent="0" algn="ctr">
              <a:lnSpc>
                <a:spcPct val="106000"/>
              </a:lnSpc>
              <a:buFont typeface="Wingdings 2" pitchFamily="18" charset="2"/>
              <a:buNone/>
            </a:pPr>
            <a:endParaRPr lang="en-US" sz="2100" b="0" i="0" baseline="0">
              <a:solidFill>
                <a:schemeClr val="bg1"/>
              </a:solidFill>
              <a:latin typeface="Calibri" panose="020F0502020204030204" pitchFamily="34" charset="0"/>
              <a:ea typeface="+mj-ea"/>
              <a:cs typeface="Calibri Light" panose="020F0302020204030204" pitchFamily="34" charset="0"/>
              <a:sym typeface="Calibri" panose="020F0502020204030204" pitchFamily="34" charset="0"/>
            </a:endParaRPr>
          </a:p>
        </p:txBody>
      </p:sp>
      <p:sp>
        <p:nvSpPr>
          <p:cNvPr id="12" name="Rectangle 11" hidden="1">
            <a:extLst>
              <a:ext uri="{FF2B5EF4-FFF2-40B4-BE49-F238E27FC236}">
                <a16:creationId xmlns:a16="http://schemas.microsoft.com/office/drawing/2014/main" id="{19DB1B34-9216-4543-B82A-886AF469CDB2}"/>
              </a:ext>
            </a:extLst>
          </p:cNvPr>
          <p:cNvSpPr/>
          <p:nvPr>
            <p:custDataLst>
              <p:tags r:id="rId49"/>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lvl="0" indent="0" algn="ctr">
              <a:lnSpc>
                <a:spcPct val="106000"/>
              </a:lnSpc>
              <a:buFont typeface="Wingdings 2" pitchFamily="18" charset="2"/>
              <a:buNone/>
            </a:pPr>
            <a:endParaRPr lang="en-US" sz="2100" b="0" i="0" baseline="0">
              <a:solidFill>
                <a:schemeClr val="bg1"/>
              </a:solidFill>
              <a:latin typeface="Calibri" panose="020F0502020204030204" pitchFamily="34" charset="0"/>
              <a:ea typeface="+mj-ea"/>
              <a:cs typeface="Calibri Light" panose="020F0302020204030204" pitchFamily="34" charset="0"/>
              <a:sym typeface="Calibri" panose="020F0502020204030204" pitchFamily="34" charset="0"/>
            </a:endParaRPr>
          </a:p>
        </p:txBody>
      </p:sp>
      <p:sp>
        <p:nvSpPr>
          <p:cNvPr id="14" name="Rectangle 13" hidden="1">
            <a:extLst>
              <a:ext uri="{FF2B5EF4-FFF2-40B4-BE49-F238E27FC236}">
                <a16:creationId xmlns:a16="http://schemas.microsoft.com/office/drawing/2014/main" id="{4A6989B8-8836-49B1-948E-544A5F6B0611}"/>
              </a:ext>
            </a:extLst>
          </p:cNvPr>
          <p:cNvSpPr/>
          <p:nvPr>
            <p:custDataLst>
              <p:tags r:id="rId50"/>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lvl="0" indent="0" algn="ctr">
              <a:lnSpc>
                <a:spcPct val="106000"/>
              </a:lnSpc>
              <a:buFont typeface="Wingdings 2" pitchFamily="18" charset="2"/>
              <a:buNone/>
            </a:pPr>
            <a:endParaRPr lang="en-US" sz="2100" b="0" i="0" baseline="0">
              <a:solidFill>
                <a:schemeClr val="bg1"/>
              </a:solidFill>
              <a:latin typeface="Calibri" panose="020F0502020204030204" pitchFamily="34" charset="0"/>
              <a:ea typeface="+mj-ea"/>
              <a:cs typeface="Calibri Light" panose="020F0302020204030204" pitchFamily="34" charset="0"/>
              <a:sym typeface="Calibri" panose="020F0502020204030204" pitchFamily="34" charset="0"/>
            </a:endParaRPr>
          </a:p>
        </p:txBody>
      </p:sp>
      <p:sp>
        <p:nvSpPr>
          <p:cNvPr id="15" name="Rectangle 14" hidden="1">
            <a:extLst>
              <a:ext uri="{FF2B5EF4-FFF2-40B4-BE49-F238E27FC236}">
                <a16:creationId xmlns:a16="http://schemas.microsoft.com/office/drawing/2014/main" id="{A22273C6-7669-45F6-825E-1F5D77BF17F1}"/>
              </a:ext>
            </a:extLst>
          </p:cNvPr>
          <p:cNvSpPr/>
          <p:nvPr userDrawn="1">
            <p:custDataLst>
              <p:tags r:id="rId51"/>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lvl="0" indent="0" algn="ctr">
              <a:lnSpc>
                <a:spcPct val="106000"/>
              </a:lnSpc>
              <a:buFont typeface="Wingdings 2" pitchFamily="18" charset="2"/>
              <a:buNone/>
            </a:pPr>
            <a:endParaRPr lang="en-US" sz="2100" b="0" i="0" baseline="0">
              <a:solidFill>
                <a:schemeClr val="bg1"/>
              </a:solidFill>
              <a:latin typeface="Calibri" panose="020F0502020204030204" pitchFamily="34" charset="0"/>
              <a:ea typeface="+mj-ea"/>
              <a:cs typeface="Calibri Light" panose="020F0302020204030204" pitchFamily="34" charset="0"/>
              <a:sym typeface="Calibri" panose="020F0502020204030204" pitchFamily="34" charset="0"/>
            </a:endParaRPr>
          </a:p>
        </p:txBody>
      </p:sp>
    </p:spTree>
    <p:extLst>
      <p:ext uri="{BB962C8B-B14F-4D97-AF65-F5344CB8AC3E}">
        <p14:creationId xmlns:p14="http://schemas.microsoft.com/office/powerpoint/2010/main" val="3005476686"/>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7" r:id="rId9"/>
    <p:sldLayoutId id="2147484058" r:id="rId10"/>
    <p:sldLayoutId id="2147484059" r:id="rId11"/>
    <p:sldLayoutId id="2147484060" r:id="rId12"/>
    <p:sldLayoutId id="2147484061" r:id="rId13"/>
    <p:sldLayoutId id="2147484062" r:id="rId14"/>
    <p:sldLayoutId id="2147484064" r:id="rId15"/>
    <p:sldLayoutId id="2147484065" r:id="rId16"/>
    <p:sldLayoutId id="2147484066" r:id="rId17"/>
    <p:sldLayoutId id="2147484067" r:id="rId18"/>
    <p:sldLayoutId id="2147484068" r:id="rId19"/>
    <p:sldLayoutId id="2147484069" r:id="rId20"/>
    <p:sldLayoutId id="2147484070" r:id="rId21"/>
    <p:sldLayoutId id="2147484072" r:id="rId22"/>
    <p:sldLayoutId id="2147484073" r:id="rId23"/>
    <p:sldLayoutId id="2147484074" r:id="rId24"/>
    <p:sldLayoutId id="2147484075" r:id="rId25"/>
    <p:sldLayoutId id="2147484076" r:id="rId26"/>
    <p:sldLayoutId id="2147484077" r:id="rId27"/>
    <p:sldLayoutId id="2147484078" r:id="rId28"/>
    <p:sldLayoutId id="2147484079" r:id="rId29"/>
    <p:sldLayoutId id="2147484080" r:id="rId30"/>
    <p:sldLayoutId id="2147484081" r:id="rId31"/>
    <p:sldLayoutId id="2147484082" r:id="rId32"/>
    <p:sldLayoutId id="2147484083" r:id="rId33"/>
    <p:sldLayoutId id="2147484084" r:id="rId34"/>
    <p:sldLayoutId id="2147484085" r:id="rId35"/>
    <p:sldLayoutId id="2147484086" r:id="rId36"/>
    <p:sldLayoutId id="2147484087" r:id="rId37"/>
    <p:sldLayoutId id="2147484088" r:id="rId38"/>
    <p:sldLayoutId id="2147484089" r:id="rId39"/>
    <p:sldLayoutId id="2147484090" r:id="rId40"/>
    <p:sldLayoutId id="2147484091" r:id="rId41"/>
    <p:sldLayoutId id="2147484092" r:id="rId42"/>
    <p:sldLayoutId id="2147484093" r:id="rId43"/>
    <p:sldLayoutId id="2147484094" r:id="rId44"/>
    <p:sldLayoutId id="2147484095" r:id="rId45"/>
  </p:sldLayoutIdLst>
  <p:transition>
    <p:fade/>
  </p:transition>
  <p:hf sldNum="0" hdr="0" dt="0"/>
  <p:txStyles>
    <p:title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914400" rtl="0" eaLnBrk="1" latinLnBrk="0" hangingPunct="1">
        <a:spcBef>
          <a:spcPts val="0"/>
        </a:spcBef>
        <a:spcAft>
          <a:spcPts val="1000"/>
        </a:spcAft>
        <a:buSzPct val="100000"/>
        <a:buFontTx/>
        <a:buNone/>
        <a:defRPr sz="14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400" b="1"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4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4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4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7" orient="horz" pos="4020">
          <p15:clr>
            <a:srgbClr val="F26B43"/>
          </p15:clr>
        </p15:guide>
        <p15:guide id="38" orient="horz" pos="4080">
          <p15:clr>
            <a:srgbClr val="F26B43"/>
          </p15:clr>
        </p15:guide>
        <p15:guide id="90" pos="3840" userDrawn="1">
          <p15:clr>
            <a:srgbClr val="F26B43"/>
          </p15:clr>
        </p15:guide>
        <p15:guide id="91" pos="312" userDrawn="1">
          <p15:clr>
            <a:srgbClr val="F26B43"/>
          </p15:clr>
        </p15:guide>
        <p15:guide id="92" pos="1392" userDrawn="1">
          <p15:clr>
            <a:srgbClr val="F26B43"/>
          </p15:clr>
        </p15:guide>
        <p15:guide id="93" pos="1512" userDrawn="1">
          <p15:clr>
            <a:srgbClr val="F26B43"/>
          </p15:clr>
        </p15:guide>
        <p15:guide id="94" pos="2592" userDrawn="1">
          <p15:clr>
            <a:srgbClr val="F26B43"/>
          </p15:clr>
        </p15:guide>
        <p15:guide id="95" pos="2712" userDrawn="1">
          <p15:clr>
            <a:srgbClr val="F26B43"/>
          </p15:clr>
        </p15:guide>
        <p15:guide id="96" pos="3768" userDrawn="1">
          <p15:clr>
            <a:srgbClr val="F26B43"/>
          </p15:clr>
        </p15:guide>
        <p15:guide id="97" pos="7368" userDrawn="1">
          <p15:clr>
            <a:srgbClr val="F26B43"/>
          </p15:clr>
        </p15:guide>
        <p15:guide id="98" pos="6288" userDrawn="1">
          <p15:clr>
            <a:srgbClr val="F26B43"/>
          </p15:clr>
        </p15:guide>
        <p15:guide id="99" pos="6168" userDrawn="1">
          <p15:clr>
            <a:srgbClr val="F26B43"/>
          </p15:clr>
        </p15:guide>
        <p15:guide id="100" pos="5088" userDrawn="1">
          <p15:clr>
            <a:srgbClr val="F26B43"/>
          </p15:clr>
        </p15:guide>
        <p15:guide id="101" pos="4968" userDrawn="1">
          <p15:clr>
            <a:srgbClr val="F26B43"/>
          </p15:clr>
        </p15:guide>
        <p15:guide id="102" pos="3912" userDrawn="1">
          <p15:clr>
            <a:srgbClr val="F26B43"/>
          </p15:clr>
        </p15:guide>
        <p15:guide id="103" orient="horz" pos="4104" userDrawn="1">
          <p15:clr>
            <a:srgbClr val="F26B43"/>
          </p15:clr>
        </p15:guide>
        <p15:guide id="104" orient="horz" pos="4032" userDrawn="1">
          <p15:clr>
            <a:srgbClr val="F26B43"/>
          </p15:clr>
        </p15:guide>
        <p15:guide id="105" orient="horz" pos="2232" userDrawn="1">
          <p15:clr>
            <a:srgbClr val="F26B43"/>
          </p15:clr>
        </p15:guide>
        <p15:guide id="106" orient="horz" pos="1056" userDrawn="1">
          <p15:clr>
            <a:srgbClr val="F26B43"/>
          </p15:clr>
        </p15:guide>
        <p15:guide id="107" orient="horz" pos="19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emf"/><Relationship Id="rId5" Type="http://schemas.openxmlformats.org/officeDocument/2006/relationships/oleObject" Target="../embeddings/oleObject10.bin"/><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notesSlide" Target="../notesSlides/notesSlide2.xml"/><Relationship Id="rId7" Type="http://schemas.openxmlformats.org/officeDocument/2006/relationships/image" Target="../media/image6.wmf"/><Relationship Id="rId12" Type="http://schemas.openxmlformats.org/officeDocument/2006/relationships/image" Target="../media/image11.svg"/><Relationship Id="rId2" Type="http://schemas.openxmlformats.org/officeDocument/2006/relationships/slideLayout" Target="../slideLayouts/slideLayout18.xml"/><Relationship Id="rId1" Type="http://schemas.openxmlformats.org/officeDocument/2006/relationships/tags" Target="../tags/tag24.xml"/><Relationship Id="rId6" Type="http://schemas.openxmlformats.org/officeDocument/2006/relationships/image" Target="../media/image5.wmf"/><Relationship Id="rId11" Type="http://schemas.openxmlformats.org/officeDocument/2006/relationships/image" Target="../media/image10.png"/><Relationship Id="rId5" Type="http://schemas.openxmlformats.org/officeDocument/2006/relationships/image" Target="../media/image4.emf"/><Relationship Id="rId10" Type="http://schemas.openxmlformats.org/officeDocument/2006/relationships/image" Target="../media/image9.png"/><Relationship Id="rId4" Type="http://schemas.openxmlformats.org/officeDocument/2006/relationships/oleObject" Target="../embeddings/oleObject11.bin"/><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oleObject" Target="../embeddings/oleObject12.bin"/><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slideLayout" Target="../slideLayouts/slideLayout18.xml"/><Relationship Id="rId1" Type="http://schemas.openxmlformats.org/officeDocument/2006/relationships/tags" Target="../tags/tag25.xml"/><Relationship Id="rId6" Type="http://schemas.openxmlformats.org/officeDocument/2006/relationships/image" Target="../media/image13.png"/><Relationship Id="rId11" Type="http://schemas.openxmlformats.org/officeDocument/2006/relationships/hyperlink" Target="https://environment.ec.europa.eu/topics/nature-and-biodiversity/natural-capital-accounting_en#:~:text=Reports-,Overview,systems%20in%20a%20standard%20way." TargetMode="External"/><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4.emf"/><Relationship Id="rId9" Type="http://schemas.openxmlformats.org/officeDocument/2006/relationships/image" Target="../media/image16.jpe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13.bin"/><Relationship Id="rId7" Type="http://schemas.openxmlformats.org/officeDocument/2006/relationships/image" Target="../media/image21.svg"/><Relationship Id="rId12" Type="http://schemas.openxmlformats.org/officeDocument/2006/relationships/image" Target="../media/image5.wmf"/><Relationship Id="rId2" Type="http://schemas.openxmlformats.org/officeDocument/2006/relationships/slideLayout" Target="../slideLayouts/slideLayout18.xml"/><Relationship Id="rId1" Type="http://schemas.openxmlformats.org/officeDocument/2006/relationships/tags" Target="../tags/tag26.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jpeg"/><Relationship Id="rId10" Type="http://schemas.openxmlformats.org/officeDocument/2006/relationships/image" Target="../media/image24.png"/><Relationship Id="rId4" Type="http://schemas.openxmlformats.org/officeDocument/2006/relationships/image" Target="../media/image4.emf"/><Relationship Id="rId9" Type="http://schemas.openxmlformats.org/officeDocument/2006/relationships/image" Target="../media/image23.sv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1.svg"/><Relationship Id="rId3" Type="http://schemas.openxmlformats.org/officeDocument/2006/relationships/oleObject" Target="../embeddings/oleObject14.bin"/><Relationship Id="rId7" Type="http://schemas.openxmlformats.org/officeDocument/2006/relationships/image" Target="../media/image23.svg"/><Relationship Id="rId12" Type="http://schemas.openxmlformats.org/officeDocument/2006/relationships/image" Target="../media/image10.png"/><Relationship Id="rId2" Type="http://schemas.openxmlformats.org/officeDocument/2006/relationships/slideLayout" Target="../slideLayouts/slideLayout18.xml"/><Relationship Id="rId1" Type="http://schemas.openxmlformats.org/officeDocument/2006/relationships/tags" Target="../tags/tag27.xml"/><Relationship Id="rId6" Type="http://schemas.openxmlformats.org/officeDocument/2006/relationships/image" Target="../media/image22.png"/><Relationship Id="rId11" Type="http://schemas.openxmlformats.org/officeDocument/2006/relationships/image" Target="../media/image29.svg"/><Relationship Id="rId5" Type="http://schemas.openxmlformats.org/officeDocument/2006/relationships/image" Target="../media/image19.jpeg"/><Relationship Id="rId10" Type="http://schemas.openxmlformats.org/officeDocument/2006/relationships/image" Target="../media/image28.png"/><Relationship Id="rId4" Type="http://schemas.openxmlformats.org/officeDocument/2006/relationships/image" Target="../media/image4.emf"/><Relationship Id="rId9" Type="http://schemas.openxmlformats.org/officeDocument/2006/relationships/image" Target="../media/image27.sv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9.jpeg"/><Relationship Id="rId7" Type="http://schemas.microsoft.com/office/2007/relationships/hdphoto" Target="../media/hdphoto1.wdp"/><Relationship Id="rId2" Type="http://schemas.openxmlformats.org/officeDocument/2006/relationships/slideLayout" Target="../slideLayouts/slideLayout18.xml"/><Relationship Id="rId1" Type="http://schemas.openxmlformats.org/officeDocument/2006/relationships/tags" Target="../tags/tag28.xml"/><Relationship Id="rId6" Type="http://schemas.openxmlformats.org/officeDocument/2006/relationships/image" Target="../media/image30.png"/><Relationship Id="rId5" Type="http://schemas.openxmlformats.org/officeDocument/2006/relationships/image" Target="../media/image4.emf"/><Relationship Id="rId10" Type="http://schemas.openxmlformats.org/officeDocument/2006/relationships/image" Target="../media/image6.wmf"/><Relationship Id="rId4" Type="http://schemas.openxmlformats.org/officeDocument/2006/relationships/oleObject" Target="../embeddings/oleObject15.bin"/><Relationship Id="rId9"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C418805-D386-4A46-BC93-DB197EE3B2D9}"/>
              </a:ext>
            </a:extLst>
          </p:cNvPr>
          <p:cNvGraphicFramePr>
            <a:graphicFrameLocks noChangeAspect="1"/>
          </p:cNvGraphicFramePr>
          <p:nvPr>
            <p:custDataLst>
              <p:tags r:id="rId1"/>
            </p:custDataLst>
            <p:extLst>
              <p:ext uri="{D42A27DB-BD31-4B8C-83A1-F6EECF244321}">
                <p14:modId xmlns:p14="http://schemas.microsoft.com/office/powerpoint/2010/main" val="8747163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4" name="Object 3" hidden="1">
                        <a:extLst>
                          <a:ext uri="{FF2B5EF4-FFF2-40B4-BE49-F238E27FC236}">
                            <a16:creationId xmlns:a16="http://schemas.microsoft.com/office/drawing/2014/main" id="{6C418805-D386-4A46-BC93-DB197EE3B2D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387F84D3-94E9-D1C1-E632-E718326E3FD6}"/>
              </a:ext>
            </a:extLst>
          </p:cNvPr>
          <p:cNvPicPr>
            <a:picLocks noChangeAspect="1"/>
          </p:cNvPicPr>
          <p:nvPr/>
        </p:nvPicPr>
        <p:blipFill rotWithShape="1">
          <a:blip r:embed="rId7">
            <a:duotone>
              <a:schemeClr val="accent3">
                <a:shade val="45000"/>
                <a:satMod val="135000"/>
              </a:schemeClr>
              <a:prstClr val="white"/>
            </a:duotone>
          </a:blip>
          <a:srcRect b="13756"/>
          <a:stretch/>
        </p:blipFill>
        <p:spPr>
          <a:xfrm>
            <a:off x="0" y="1"/>
            <a:ext cx="12192000" cy="6858000"/>
          </a:xfrm>
          <a:prstGeom prst="rect">
            <a:avLst/>
          </a:prstGeom>
        </p:spPr>
      </p:pic>
      <p:sp>
        <p:nvSpPr>
          <p:cNvPr id="2" name="Rectangle 1" hidden="1">
            <a:extLst>
              <a:ext uri="{FF2B5EF4-FFF2-40B4-BE49-F238E27FC236}">
                <a16:creationId xmlns:a16="http://schemas.microsoft.com/office/drawing/2014/main" id="{DC2C1280-6BD4-41B5-ACA4-20F94DF632E5}"/>
              </a:ext>
            </a:extLst>
          </p:cNvPr>
          <p:cNvSpPr/>
          <p:nvPr>
            <p:custDataLst>
              <p:tags r:id="rId2"/>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algn="ctr">
              <a:lnSpc>
                <a:spcPct val="106000"/>
              </a:lnSpc>
            </a:pPr>
            <a:endParaRPr lang="nl-BE" sz="3200">
              <a:solidFill>
                <a:schemeClr val="bg1"/>
              </a:solidFill>
              <a:latin typeface="Calibri Light" panose="020F0302020204030204" pitchFamily="34" charset="0"/>
              <a:cs typeface="Calibri Light" panose="020F0302020204030204" pitchFamily="34" charset="0"/>
              <a:sym typeface="Calibri Light" panose="020F0302020204030204" pitchFamily="34" charset="0"/>
            </a:endParaRPr>
          </a:p>
        </p:txBody>
      </p:sp>
      <p:sp>
        <p:nvSpPr>
          <p:cNvPr id="17" name="Title 6">
            <a:extLst>
              <a:ext uri="{FF2B5EF4-FFF2-40B4-BE49-F238E27FC236}">
                <a16:creationId xmlns:a16="http://schemas.microsoft.com/office/drawing/2014/main" id="{1CDB728C-F457-4284-9657-B62868FDB358}"/>
              </a:ext>
            </a:extLst>
          </p:cNvPr>
          <p:cNvSpPr txBox="1">
            <a:spLocks/>
          </p:cNvSpPr>
          <p:nvPr/>
        </p:nvSpPr>
        <p:spPr bwMode="gray">
          <a:xfrm>
            <a:off x="485106" y="5748867"/>
            <a:ext cx="9573293" cy="265983"/>
          </a:xfrm>
          <a:prstGeom prst="rect">
            <a:avLst/>
          </a:prstGeom>
        </p:spPr>
        <p:txBody>
          <a:bodyPr vert="horz" lIns="0" tIns="0" rIns="0" bIns="0" rtlCol="0" anchor="t" anchorCtr="0">
            <a:noAutofit/>
          </a:bodyPr>
          <a:lstStyle>
            <a:lvl1pPr algn="l" defTabSz="1005083" rtl="0" eaLnBrk="1" latinLnBrk="0" hangingPunct="1">
              <a:lnSpc>
                <a:spcPct val="100000"/>
              </a:lnSpc>
              <a:spcBef>
                <a:spcPct val="0"/>
              </a:spcBef>
              <a:buNone/>
              <a:defRPr lang="de-DE" sz="1800" b="1" kern="1200" baseline="0">
                <a:solidFill>
                  <a:schemeClr val="tx1"/>
                </a:solidFill>
                <a:latin typeface="+mn-lt"/>
                <a:ea typeface="Open Sans" panose="020B0606030504020204" pitchFamily="34" charset="0"/>
                <a:cs typeface="Open Sans" panose="020B0606030504020204" pitchFamily="34" charset="0"/>
              </a:defRPr>
            </a:lvl1pPr>
          </a:lstStyle>
          <a:p>
            <a:pPr>
              <a:defRPr/>
            </a:pPr>
            <a:r>
              <a:rPr lang="en-US" b="1" i="0" err="1">
                <a:solidFill>
                  <a:schemeClr val="bg1">
                    <a:lumMod val="100000"/>
                  </a:schemeClr>
                </a:solidFill>
                <a:effectLst/>
                <a:latin typeface="Open Sans" panose="020B0606030504020204" pitchFamily="34" charset="0"/>
              </a:rPr>
              <a:t>EcoHance</a:t>
            </a:r>
            <a:r>
              <a:rPr lang="en-US" b="1" i="0">
                <a:solidFill>
                  <a:schemeClr val="bg1">
                    <a:lumMod val="100000"/>
                  </a:schemeClr>
                </a:solidFill>
                <a:effectLst/>
                <a:latin typeface="Open Sans" panose="020B0606030504020204" pitchFamily="34" charset="0"/>
              </a:rPr>
              <a:t>: Improving biodiversity through ESG off-setting</a:t>
            </a:r>
          </a:p>
          <a:p>
            <a:pPr marL="0" marR="0" lvl="0" indent="0" algn="l" defTabSz="1005083" eaLnBrk="1" fontAlgn="auto" latinLnBrk="0" hangingPunct="1">
              <a:lnSpc>
                <a:spcPct val="100000"/>
              </a:lnSpc>
              <a:spcBef>
                <a:spcPct val="0"/>
              </a:spcBef>
              <a:spcAft>
                <a:spcPts val="0"/>
              </a:spcAft>
              <a:buClrTx/>
              <a:buSzTx/>
              <a:buFontTx/>
              <a:buNone/>
              <a:tabLst/>
              <a:defRPr/>
            </a:pPr>
            <a:endParaRPr kumimoji="0" lang="nl-NL" sz="1800" b="1" i="0" u="none" strike="noStrike" kern="1200" cap="none" spc="0" normalizeH="0" baseline="0" noProof="0">
              <a:ln>
                <a:noFill/>
              </a:ln>
              <a:solidFill>
                <a:schemeClr val="bg1">
                  <a:lumMod val="100000"/>
                </a:schemeClr>
              </a:solidFill>
              <a:effectLst/>
              <a:uLnTx/>
              <a:uFillTx/>
              <a:latin typeface="Verdana"/>
              <a:ea typeface="Open Sans" panose="020B0606030504020204" pitchFamily="34" charset="0"/>
              <a:cs typeface="Open Sans" panose="020B0606030504020204" pitchFamily="34" charset="0"/>
            </a:endParaRPr>
          </a:p>
        </p:txBody>
      </p:sp>
      <p:sp>
        <p:nvSpPr>
          <p:cNvPr id="18" name="Subtitle 7">
            <a:extLst>
              <a:ext uri="{FF2B5EF4-FFF2-40B4-BE49-F238E27FC236}">
                <a16:creationId xmlns:a16="http://schemas.microsoft.com/office/drawing/2014/main" id="{5ABF78D0-A9E0-4F4F-B87F-767256327C6C}"/>
              </a:ext>
            </a:extLst>
          </p:cNvPr>
          <p:cNvSpPr txBox="1">
            <a:spLocks/>
          </p:cNvSpPr>
          <p:nvPr/>
        </p:nvSpPr>
        <p:spPr bwMode="gray">
          <a:xfrm>
            <a:off x="485106" y="6026727"/>
            <a:ext cx="11563459" cy="45399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2"/>
              </a:buClr>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spcBef>
                <a:spcPts val="600"/>
              </a:spcBef>
              <a:buClr>
                <a:schemeClr val="tx2"/>
              </a:buClr>
              <a:buFont typeface="Arial" panose="020B0604020202020204" pitchFamily="34" charset="0"/>
              <a:buNone/>
              <a:defRPr sz="2000" b="1" kern="1200">
                <a:solidFill>
                  <a:schemeClr val="tx1"/>
                </a:solidFill>
                <a:latin typeface="+mn-lt"/>
                <a:ea typeface="+mn-ea"/>
                <a:cs typeface="+mn-cs"/>
              </a:defRPr>
            </a:lvl2pPr>
            <a:lvl3pPr marL="914400" indent="0" algn="ctr" defTabSz="914400" rtl="0" eaLnBrk="1" latinLnBrk="0" hangingPunct="1">
              <a:spcBef>
                <a:spcPts val="600"/>
              </a:spcBef>
              <a:buClrTx/>
              <a:buFont typeface="Arial" panose="020B0604020202020204" pitchFamily="34" charset="0"/>
              <a:buNone/>
              <a:defRPr sz="1800" kern="1200" baseline="0">
                <a:solidFill>
                  <a:schemeClr val="tx1"/>
                </a:solidFill>
                <a:latin typeface="+mn-lt"/>
                <a:ea typeface="+mn-ea"/>
                <a:cs typeface="+mn-cs"/>
              </a:defRPr>
            </a:lvl3pPr>
            <a:lvl4pPr marL="1371600" indent="0" algn="ctr" defTabSz="914400" rtl="0" eaLnBrk="1" latinLnBrk="0" hangingPunct="1">
              <a:spcBef>
                <a:spcPts val="600"/>
              </a:spcBef>
              <a:buClrTx/>
              <a:buFont typeface="Arial" panose="020B0604020202020204" pitchFamily="34" charset="0"/>
              <a:buNone/>
              <a:defRPr lang="de-DE" sz="1600" kern="1200">
                <a:solidFill>
                  <a:schemeClr val="tx1"/>
                </a:solidFill>
                <a:latin typeface="+mn-lt"/>
                <a:ea typeface="+mn-ea"/>
                <a:cs typeface="+mn-cs"/>
              </a:defRPr>
            </a:lvl4pPr>
            <a:lvl5pPr marL="1828800" indent="0" algn="ctr" defTabSz="914400" rtl="0" eaLnBrk="1" latinLnBrk="0" hangingPunct="1">
              <a:spcBef>
                <a:spcPts val="600"/>
              </a:spcBef>
              <a:buClrTx/>
              <a:buFont typeface="Verdana" panose="020B0604030504040204" pitchFamily="34" charset="0"/>
              <a:buNone/>
              <a:defRPr sz="1600" kern="1200">
                <a:solidFill>
                  <a:schemeClr val="tx1"/>
                </a:solidFill>
                <a:latin typeface="+mn-lt"/>
                <a:ea typeface="+mn-ea"/>
                <a:cs typeface="+mn-cs"/>
              </a:defRPr>
            </a:lvl5pPr>
            <a:lvl6pPr marL="2286000" indent="0" algn="ctr" defTabSz="914400" rtl="0" eaLnBrk="1" latinLnBrk="0" hangingPunct="1">
              <a:spcBef>
                <a:spcPts val="600"/>
              </a:spcBef>
              <a:buClrTx/>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spcBef>
                <a:spcPts val="600"/>
              </a:spcBef>
              <a:buClrTx/>
              <a:buFont typeface="Verdana" panose="020B0604030504040204" pitchFamily="34" charset="0"/>
              <a:buNone/>
              <a:defRPr sz="1600" kern="1200">
                <a:solidFill>
                  <a:schemeClr val="tx1"/>
                </a:solidFill>
                <a:latin typeface="+mn-lt"/>
                <a:ea typeface="+mn-ea"/>
                <a:cs typeface="+mn-cs"/>
              </a:defRPr>
            </a:lvl7pPr>
            <a:lvl8pPr marL="3200400" indent="0" algn="ctr" defTabSz="914400" rtl="0" eaLnBrk="1" latinLnBrk="0" hangingPunct="1">
              <a:spcBef>
                <a:spcPts val="600"/>
              </a:spcBef>
              <a:buClrTx/>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spcBef>
                <a:spcPts val="600"/>
              </a:spcBef>
              <a:buClrTx/>
              <a:buFont typeface="Verdana" panose="020B0604030504040204" pitchFamily="34" charset="0"/>
              <a:buNone/>
              <a:defRPr sz="1600" kern="1200" baseline="0">
                <a:solidFill>
                  <a:schemeClr val="tx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
                <a:srgbClr val="44546A"/>
              </a:buClr>
              <a:buSzTx/>
              <a:buFont typeface="Arial" panose="020B0604020202020204" pitchFamily="34" charset="0"/>
              <a:buNone/>
              <a:tabLst/>
              <a:defRPr/>
            </a:pPr>
            <a:r>
              <a:rPr lang="en-US">
                <a:solidFill>
                  <a:schemeClr val="bg1">
                    <a:lumMod val="100000"/>
                  </a:schemeClr>
                </a:solidFill>
                <a:latin typeface="Open Sans" panose="020B0606030504020204" pitchFamily="34" charset="0"/>
              </a:rPr>
              <a:t>U</a:t>
            </a:r>
            <a:r>
              <a:rPr lang="en-US" b="0" i="0">
                <a:solidFill>
                  <a:schemeClr val="bg1">
                    <a:lumMod val="100000"/>
                  </a:schemeClr>
                </a:solidFill>
                <a:effectLst/>
                <a:latin typeface="Open Sans" panose="020B0606030504020204" pitchFamily="34" charset="0"/>
              </a:rPr>
              <a:t>sing a collaborative platform to empower landowners in enhancing biodiversity on their properties</a:t>
            </a:r>
            <a:endParaRPr kumimoji="0" lang="en" sz="1600" b="0" i="0" u="none" strike="noStrike" kern="1200" cap="none" spc="0" normalizeH="0" baseline="0" noProof="0">
              <a:ln>
                <a:noFill/>
              </a:ln>
              <a:solidFill>
                <a:schemeClr val="bg1">
                  <a:lumMod val="100000"/>
                </a:schemeClr>
              </a:solidFill>
              <a:effectLst/>
              <a:uLnTx/>
              <a:uFillTx/>
              <a:latin typeface="Verdana"/>
              <a:ea typeface="+mn-ea"/>
              <a:cs typeface="+mn-cs"/>
            </a:endParaRPr>
          </a:p>
        </p:txBody>
      </p:sp>
      <p:sp>
        <p:nvSpPr>
          <p:cNvPr id="19" name="Text Placeholder 8">
            <a:extLst>
              <a:ext uri="{FF2B5EF4-FFF2-40B4-BE49-F238E27FC236}">
                <a16:creationId xmlns:a16="http://schemas.microsoft.com/office/drawing/2014/main" id="{43FC838F-BB79-40A5-9991-3EB8EF79CE81}"/>
              </a:ext>
            </a:extLst>
          </p:cNvPr>
          <p:cNvSpPr txBox="1">
            <a:spLocks/>
          </p:cNvSpPr>
          <p:nvPr/>
        </p:nvSpPr>
        <p:spPr>
          <a:xfrm>
            <a:off x="485107" y="6313814"/>
            <a:ext cx="4521058" cy="298450"/>
          </a:xfrm>
          <a:prstGeom prst="rect">
            <a:avLst/>
          </a:prstGeom>
        </p:spPr>
        <p:txBody>
          <a:bodyPr vert="horz" lIns="0" tIns="0" rIns="0" bIns="0" rtlCol="0">
            <a:noAutofit/>
          </a:bodyPr>
          <a:lstStyle>
            <a:lvl1pPr marL="0" indent="0" algn="l" defTabSz="914400" rtl="0" eaLnBrk="1" latinLnBrk="0" hangingPunct="1">
              <a:spcBef>
                <a:spcPts val="600"/>
              </a:spcBef>
              <a:spcAft>
                <a:spcPts val="0"/>
              </a:spcAft>
              <a:buClr>
                <a:schemeClr val="tx2"/>
              </a:buClr>
              <a:buFont typeface="Arial" panose="020B0604020202020204" pitchFamily="34" charset="0"/>
              <a:buNone/>
              <a:defRPr sz="1000" kern="1200">
                <a:solidFill>
                  <a:schemeClr val="tx1"/>
                </a:solidFill>
                <a:latin typeface="+mn-lt"/>
                <a:ea typeface="+mn-ea"/>
                <a:cs typeface="+mn-cs"/>
              </a:defRPr>
            </a:lvl1pPr>
            <a:lvl2pPr marL="0" indent="0" algn="l" defTabSz="914400" rtl="0" eaLnBrk="1" latinLnBrk="0" hangingPunct="1">
              <a:spcBef>
                <a:spcPts val="600"/>
              </a:spcBef>
              <a:buClr>
                <a:schemeClr val="tx2"/>
              </a:buClr>
              <a:buFont typeface="Arial" panose="020B0604020202020204" pitchFamily="34" charset="0"/>
              <a:buNone/>
              <a:defRPr sz="1400" b="1" kern="1200">
                <a:solidFill>
                  <a:schemeClr val="bg1"/>
                </a:solidFill>
                <a:latin typeface="+mn-lt"/>
                <a:ea typeface="+mn-ea"/>
                <a:cs typeface="+mn-cs"/>
              </a:defRPr>
            </a:lvl2pPr>
            <a:lvl3pPr marL="180000" indent="-180000" algn="l" defTabSz="914400" rtl="0" eaLnBrk="1" latinLnBrk="0" hangingPunct="1">
              <a:spcBef>
                <a:spcPts val="600"/>
              </a:spcBef>
              <a:buClrTx/>
              <a:buFont typeface="Arial" panose="020B0604020202020204" pitchFamily="34" charset="0"/>
              <a:buChar char="•"/>
              <a:defRPr sz="1400" kern="1200" baseline="0">
                <a:solidFill>
                  <a:schemeClr val="bg1"/>
                </a:solidFill>
                <a:latin typeface="+mn-lt"/>
                <a:ea typeface="+mn-ea"/>
                <a:cs typeface="+mn-cs"/>
              </a:defRPr>
            </a:lvl3pPr>
            <a:lvl4pPr marL="360000" indent="-180000" algn="l" defTabSz="914400" rtl="0" eaLnBrk="1" latinLnBrk="0" hangingPunct="1">
              <a:spcBef>
                <a:spcPts val="600"/>
              </a:spcBef>
              <a:buClrTx/>
              <a:buFont typeface="Arial" panose="020B0604020202020204" pitchFamily="34" charset="0"/>
              <a:buChar char="−"/>
              <a:defRPr lang="de-DE" sz="1400" kern="1200">
                <a:solidFill>
                  <a:schemeClr val="bg1"/>
                </a:solidFill>
                <a:latin typeface="+mn-lt"/>
                <a:ea typeface="+mn-ea"/>
                <a:cs typeface="+mn-cs"/>
              </a:defRPr>
            </a:lvl4pPr>
            <a:lvl5pPr marL="540000" indent="-180000" algn="l" defTabSz="914400" rtl="0" eaLnBrk="1" latinLnBrk="0" hangingPunct="1">
              <a:spcBef>
                <a:spcPts val="600"/>
              </a:spcBef>
              <a:buClrTx/>
              <a:buFont typeface="Verdana" panose="020B0604030504040204" pitchFamily="34" charset="0"/>
              <a:buChar char="−"/>
              <a:defRPr sz="1400" kern="1200">
                <a:solidFill>
                  <a:schemeClr val="bg1"/>
                </a:solidFill>
                <a:latin typeface="+mn-lt"/>
                <a:ea typeface="+mn-ea"/>
                <a:cs typeface="+mn-cs"/>
              </a:defRPr>
            </a:lvl5pPr>
            <a:lvl6pPr marL="720000" indent="-180000" algn="l" defTabSz="914400" rtl="0" eaLnBrk="1" latinLnBrk="0" hangingPunct="1">
              <a:spcBef>
                <a:spcPts val="600"/>
              </a:spcBef>
              <a:buClrTx/>
              <a:buFont typeface="Arial" panose="020B0604020202020204" pitchFamily="34" charset="0"/>
              <a:buChar char="−"/>
              <a:defRPr sz="1400" kern="1200">
                <a:solidFill>
                  <a:schemeClr val="tx1"/>
                </a:solidFill>
                <a:latin typeface="+mn-lt"/>
                <a:ea typeface="+mn-ea"/>
                <a:cs typeface="+mn-cs"/>
              </a:defRPr>
            </a:lvl6pPr>
            <a:lvl7pPr marL="900000" indent="-179388"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7pPr>
            <a:lvl8pPr marL="1080000" indent="-179388" algn="l" defTabSz="914400" rtl="0" eaLnBrk="1" latinLnBrk="0" hangingPunct="1">
              <a:spcBef>
                <a:spcPts val="600"/>
              </a:spcBef>
              <a:buClrTx/>
              <a:buFont typeface="Arial" panose="020B0604020202020204" pitchFamily="34" charset="0"/>
              <a:buChar char="−"/>
              <a:defRPr sz="1400" kern="1200">
                <a:solidFill>
                  <a:schemeClr val="tx1"/>
                </a:solidFill>
                <a:latin typeface="+mn-lt"/>
                <a:ea typeface="+mn-ea"/>
                <a:cs typeface="+mn-cs"/>
              </a:defRPr>
            </a:lvl8pPr>
            <a:lvl9pPr marL="1260000" indent="-180000" algn="l" defTabSz="914400" rtl="0" eaLnBrk="1" latinLnBrk="0" hangingPunct="1">
              <a:spcBef>
                <a:spcPts val="600"/>
              </a:spcBef>
              <a:buClrTx/>
              <a:buFont typeface="Verdana" panose="020B0604030504040204" pitchFamily="34" charset="0"/>
              <a:buChar char="−"/>
              <a:defRPr sz="1400" kern="1200" baseline="0">
                <a:solidFill>
                  <a:schemeClr val="tx1"/>
                </a:solidFill>
                <a:latin typeface="+mn-lt"/>
                <a:ea typeface="+mn-ea"/>
                <a:cs typeface="+mn-cs"/>
              </a:defRPr>
            </a:lvl9pPr>
          </a:lstStyle>
          <a:p>
            <a:pPr marL="0" marR="0" lvl="0" indent="0" algn="l" defTabSz="914400" eaLnBrk="1" fontAlgn="auto" latinLnBrk="0" hangingPunct="1">
              <a:lnSpc>
                <a:spcPct val="100000"/>
              </a:lnSpc>
              <a:spcBef>
                <a:spcPts val="600"/>
              </a:spcBef>
              <a:spcAft>
                <a:spcPts val="0"/>
              </a:spcAft>
              <a:buClr>
                <a:srgbClr val="44546A"/>
              </a:buClr>
              <a:buSzTx/>
              <a:buFont typeface="Arial" panose="020B0604020202020204" pitchFamily="34" charset="0"/>
              <a:buNone/>
              <a:tabLst/>
              <a:defRPr/>
            </a:pPr>
            <a:r>
              <a:rPr lang="en-US">
                <a:solidFill>
                  <a:schemeClr val="bg1">
                    <a:lumMod val="100000"/>
                  </a:schemeClr>
                </a:solidFill>
                <a:latin typeface="Verdana"/>
              </a:rPr>
              <a:t>January 2025</a:t>
            </a:r>
            <a:endParaRPr kumimoji="0" lang="en-US" sz="1000" b="0" i="0" u="none" strike="noStrike" kern="1200" cap="none" spc="0" normalizeH="0" baseline="0" noProof="0">
              <a:ln>
                <a:noFill/>
              </a:ln>
              <a:solidFill>
                <a:schemeClr val="bg1">
                  <a:lumMod val="100000"/>
                </a:schemeClr>
              </a:solidFill>
              <a:effectLst/>
              <a:uLnTx/>
              <a:uFillTx/>
              <a:latin typeface="Verdana"/>
              <a:ea typeface="+mn-ea"/>
              <a:cs typeface="+mn-cs"/>
            </a:endParaRPr>
          </a:p>
        </p:txBody>
      </p:sp>
    </p:spTree>
    <p:extLst>
      <p:ext uri="{BB962C8B-B14F-4D97-AF65-F5344CB8AC3E}">
        <p14:creationId xmlns:p14="http://schemas.microsoft.com/office/powerpoint/2010/main" val="9970192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C8E0A3A-E3B9-0B3C-8DDD-9DDC18EB4CAD}"/>
              </a:ext>
            </a:extLst>
          </p:cNvPr>
          <p:cNvGraphicFramePr>
            <a:graphicFrameLocks noChangeAspect="1"/>
          </p:cNvGraphicFramePr>
          <p:nvPr>
            <p:custDataLst>
              <p:tags r:id="rId1"/>
            </p:custDataLst>
            <p:extLst>
              <p:ext uri="{D42A27DB-BD31-4B8C-83A1-F6EECF244321}">
                <p14:modId xmlns:p14="http://schemas.microsoft.com/office/powerpoint/2010/main" val="37502119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4" progId="TCLayout.ActiveDocument.1">
                  <p:embed/>
                </p:oleObj>
              </mc:Choice>
              <mc:Fallback>
                <p:oleObj name="think-cell Slide" r:id="rId4" imgW="484" imgH="484" progId="TCLayout.ActiveDocument.1">
                  <p:embed/>
                  <p:pic>
                    <p:nvPicPr>
                      <p:cNvPr id="7" name="think-cell data - do not delete" hidden="1">
                        <a:extLst>
                          <a:ext uri="{FF2B5EF4-FFF2-40B4-BE49-F238E27FC236}">
                            <a16:creationId xmlns:a16="http://schemas.microsoft.com/office/drawing/2014/main" id="{0C8E0A3A-E3B9-0B3C-8DDD-9DDC18EB4CA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486D09F5-66C3-0223-7211-8E9C966345CD}"/>
              </a:ext>
            </a:extLst>
          </p:cNvPr>
          <p:cNvSpPr>
            <a:spLocks noGrp="1"/>
          </p:cNvSpPr>
          <p:nvPr>
            <p:ph type="body" sz="quarter" idx="13"/>
          </p:nvPr>
        </p:nvSpPr>
        <p:spPr>
          <a:xfrm>
            <a:off x="3577744" y="651600"/>
            <a:ext cx="8112606" cy="757255"/>
          </a:xfrm>
        </p:spPr>
        <p:txBody>
          <a:bodyPr/>
          <a:lstStyle/>
          <a:p>
            <a:r>
              <a:rPr lang="en-US" dirty="0"/>
              <a:t>By using this platform, landowners can improve their land to increase biodiversity, with financial contributors providing funding for emissions reporting. Local neighbors contribute to local biodiversity while receiving financial compensation to enhance their environment</a:t>
            </a:r>
          </a:p>
        </p:txBody>
      </p:sp>
      <p:sp>
        <p:nvSpPr>
          <p:cNvPr id="3" name="Title 2">
            <a:extLst>
              <a:ext uri="{FF2B5EF4-FFF2-40B4-BE49-F238E27FC236}">
                <a16:creationId xmlns:a16="http://schemas.microsoft.com/office/drawing/2014/main" id="{D2B62216-D86D-0F6A-37FC-9B0FCDECE4D4}"/>
              </a:ext>
            </a:extLst>
          </p:cNvPr>
          <p:cNvSpPr>
            <a:spLocks noGrp="1"/>
          </p:cNvSpPr>
          <p:nvPr>
            <p:ph type="title"/>
          </p:nvPr>
        </p:nvSpPr>
        <p:spPr>
          <a:xfrm>
            <a:off x="3577744" y="317500"/>
            <a:ext cx="8112606" cy="334099"/>
          </a:xfrm>
        </p:spPr>
        <p:txBody>
          <a:bodyPr vert="horz"/>
          <a:lstStyle/>
          <a:p>
            <a:r>
              <a:rPr lang="en-US" b="1">
                <a:solidFill>
                  <a:schemeClr val="accent1">
                    <a:lumMod val="100000"/>
                  </a:schemeClr>
                </a:solidFill>
                <a:ea typeface="Calibri"/>
                <a:cs typeface="Calibri Light"/>
              </a:rPr>
              <a:t>The </a:t>
            </a:r>
            <a:r>
              <a:rPr lang="en-US" b="1" err="1">
                <a:solidFill>
                  <a:schemeClr val="accent1">
                    <a:lumMod val="100000"/>
                  </a:schemeClr>
                </a:solidFill>
                <a:ea typeface="Calibri"/>
                <a:cs typeface="Calibri Light"/>
              </a:rPr>
              <a:t>EcoHance</a:t>
            </a:r>
            <a:r>
              <a:rPr lang="en-US" b="1">
                <a:solidFill>
                  <a:schemeClr val="accent1">
                    <a:lumMod val="100000"/>
                  </a:schemeClr>
                </a:solidFill>
                <a:ea typeface="Calibri"/>
                <a:cs typeface="Calibri Light"/>
              </a:rPr>
              <a:t> Platform for biodiversity off-setting</a:t>
            </a:r>
            <a:endParaRPr lang="en-US" b="1">
              <a:solidFill>
                <a:schemeClr val="accent1">
                  <a:lumMod val="100000"/>
                </a:schemeClr>
              </a:solidFill>
            </a:endParaRPr>
          </a:p>
        </p:txBody>
      </p:sp>
      <p:sp>
        <p:nvSpPr>
          <p:cNvPr id="4" name="Footer Placeholder 3">
            <a:extLst>
              <a:ext uri="{FF2B5EF4-FFF2-40B4-BE49-F238E27FC236}">
                <a16:creationId xmlns:a16="http://schemas.microsoft.com/office/drawing/2014/main" id="{6FA0EE6F-0644-CF94-5A02-F3D62C9B178A}"/>
              </a:ext>
            </a:extLst>
          </p:cNvPr>
          <p:cNvSpPr>
            <a:spLocks noGrp="1"/>
          </p:cNvSpPr>
          <p:nvPr>
            <p:ph type="ftr" sz="quarter" idx="15"/>
          </p:nvPr>
        </p:nvSpPr>
        <p:spPr/>
        <p:txBody>
          <a:bodyPr/>
          <a:lstStyle/>
          <a:p>
            <a:endParaRPr lang="en-US"/>
          </a:p>
        </p:txBody>
      </p:sp>
      <p:sp>
        <p:nvSpPr>
          <p:cNvPr id="32" name="TextBox 31">
            <a:extLst>
              <a:ext uri="{FF2B5EF4-FFF2-40B4-BE49-F238E27FC236}">
                <a16:creationId xmlns:a16="http://schemas.microsoft.com/office/drawing/2014/main" id="{79D7BE48-132C-E3A3-65FA-B1C3A8E4B96A}"/>
              </a:ext>
            </a:extLst>
          </p:cNvPr>
          <p:cNvSpPr txBox="1">
            <a:spLocks/>
          </p:cNvSpPr>
          <p:nvPr/>
        </p:nvSpPr>
        <p:spPr>
          <a:xfrm>
            <a:off x="3302301" y="2605973"/>
            <a:ext cx="143117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chemeClr val="accent1">
                    <a:lumMod val="100000"/>
                  </a:schemeClr>
                </a:solidFill>
                <a:ea typeface="Libre Baskerville" charset="0"/>
                <a:cs typeface="Libre Baskerville" charset="0"/>
              </a:rPr>
              <a:t>Land owners</a:t>
            </a:r>
            <a:endParaRPr kumimoji="0" lang="en-US" sz="1600" b="1" i="0" u="none" strike="noStrike" kern="1200" cap="none" spc="0" normalizeH="0" baseline="0" noProof="0">
              <a:ln>
                <a:noFill/>
              </a:ln>
              <a:solidFill>
                <a:schemeClr val="accent1">
                  <a:lumMod val="100000"/>
                </a:schemeClr>
              </a:solidFill>
              <a:effectLst/>
              <a:uLnTx/>
              <a:uFillTx/>
              <a:ea typeface="Libre Baskerville" charset="0"/>
              <a:cs typeface="Libre Baskerville" charset="0"/>
            </a:endParaRPr>
          </a:p>
        </p:txBody>
      </p:sp>
      <p:sp>
        <p:nvSpPr>
          <p:cNvPr id="33" name="TextBox 32">
            <a:extLst>
              <a:ext uri="{FF2B5EF4-FFF2-40B4-BE49-F238E27FC236}">
                <a16:creationId xmlns:a16="http://schemas.microsoft.com/office/drawing/2014/main" id="{EE61E8EB-6157-A9A1-3DBC-BF867D25EECF}"/>
              </a:ext>
            </a:extLst>
          </p:cNvPr>
          <p:cNvSpPr txBox="1">
            <a:spLocks/>
          </p:cNvSpPr>
          <p:nvPr/>
        </p:nvSpPr>
        <p:spPr>
          <a:xfrm>
            <a:off x="3281412" y="4262540"/>
            <a:ext cx="14729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lumMod val="100000"/>
                  </a:schemeClr>
                </a:solidFill>
                <a:effectLst/>
                <a:uLnTx/>
                <a:uFillTx/>
                <a:ea typeface="Libre Baskerville" charset="0"/>
                <a:cs typeface="Libre Baskerville" charset="0"/>
              </a:rPr>
              <a:t>Financial contributors</a:t>
            </a:r>
          </a:p>
        </p:txBody>
      </p:sp>
      <p:sp>
        <p:nvSpPr>
          <p:cNvPr id="34" name="TextBox 33">
            <a:extLst>
              <a:ext uri="{FF2B5EF4-FFF2-40B4-BE49-F238E27FC236}">
                <a16:creationId xmlns:a16="http://schemas.microsoft.com/office/drawing/2014/main" id="{D52A2CBA-31F5-A4AC-98EF-2C358F986C07}"/>
              </a:ext>
            </a:extLst>
          </p:cNvPr>
          <p:cNvSpPr txBox="1">
            <a:spLocks/>
          </p:cNvSpPr>
          <p:nvPr/>
        </p:nvSpPr>
        <p:spPr>
          <a:xfrm>
            <a:off x="3281412" y="5722647"/>
            <a:ext cx="14729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lumMod val="100000"/>
                  </a:schemeClr>
                </a:solidFill>
                <a:effectLst/>
                <a:uLnTx/>
                <a:uFillTx/>
                <a:ea typeface="Libre Baskerville" charset="0"/>
                <a:cs typeface="Libre Baskerville" charset="0"/>
              </a:rPr>
              <a:t>Neighbors &amp; community</a:t>
            </a:r>
          </a:p>
        </p:txBody>
      </p:sp>
      <p:cxnSp>
        <p:nvCxnSpPr>
          <p:cNvPr id="35" name="Straight Connector 34">
            <a:extLst>
              <a:ext uri="{FF2B5EF4-FFF2-40B4-BE49-F238E27FC236}">
                <a16:creationId xmlns:a16="http://schemas.microsoft.com/office/drawing/2014/main" id="{59D83FE8-13BA-76E5-7275-F5A52D866FBC}"/>
              </a:ext>
            </a:extLst>
          </p:cNvPr>
          <p:cNvCxnSpPr/>
          <p:nvPr/>
        </p:nvCxnSpPr>
        <p:spPr>
          <a:xfrm>
            <a:off x="4929902" y="1702674"/>
            <a:ext cx="0" cy="4688981"/>
          </a:xfrm>
          <a:prstGeom prst="line">
            <a:avLst/>
          </a:prstGeom>
          <a:ln w="139700" cap="flat" cmpd="sng" algn="ctr">
            <a:solidFill>
              <a:schemeClr val="accent4">
                <a:lumMod val="100000"/>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94F2B0D8-DE60-D0FC-A4ED-E88BD98DA4EA}"/>
              </a:ext>
            </a:extLst>
          </p:cNvPr>
          <p:cNvPicPr>
            <a:picLocks noChangeAspect="1"/>
          </p:cNvPicPr>
          <p:nvPr/>
        </p:nvPicPr>
        <p:blipFill>
          <a:blip r:embed="rId6" cstate="hq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3736347" y="1952006"/>
            <a:ext cx="563081" cy="634268"/>
          </a:xfrm>
          <a:prstGeom prst="rect">
            <a:avLst/>
          </a:prstGeom>
        </p:spPr>
      </p:pic>
      <p:pic>
        <p:nvPicPr>
          <p:cNvPr id="37" name="Picture 36">
            <a:extLst>
              <a:ext uri="{FF2B5EF4-FFF2-40B4-BE49-F238E27FC236}">
                <a16:creationId xmlns:a16="http://schemas.microsoft.com/office/drawing/2014/main" id="{87499959-8DE8-2161-4657-1D96E7A1C935}"/>
              </a:ext>
            </a:extLst>
          </p:cNvPr>
          <p:cNvPicPr>
            <a:picLocks noChangeAspect="1"/>
          </p:cNvPicPr>
          <p:nvPr/>
        </p:nvPicPr>
        <p:blipFill>
          <a:blip r:embed="rId7" cstate="hq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577744" y="5100914"/>
            <a:ext cx="880288" cy="541479"/>
          </a:xfrm>
          <a:prstGeom prst="rect">
            <a:avLst/>
          </a:prstGeom>
        </p:spPr>
      </p:pic>
      <p:pic>
        <p:nvPicPr>
          <p:cNvPr id="38" name="Picture 37">
            <a:extLst>
              <a:ext uri="{FF2B5EF4-FFF2-40B4-BE49-F238E27FC236}">
                <a16:creationId xmlns:a16="http://schemas.microsoft.com/office/drawing/2014/main" id="{922198EF-7591-6296-47EF-4761F608F387}"/>
              </a:ext>
            </a:extLst>
          </p:cNvPr>
          <p:cNvPicPr>
            <a:picLocks noChangeAspect="1"/>
          </p:cNvPicPr>
          <p:nvPr/>
        </p:nvPicPr>
        <p:blipFill>
          <a:blip r:embed="rId8" cstate="hq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826455" y="3648534"/>
            <a:ext cx="382866" cy="636026"/>
          </a:xfrm>
          <a:prstGeom prst="rect">
            <a:avLst/>
          </a:prstGeom>
        </p:spPr>
      </p:pic>
      <p:pic>
        <p:nvPicPr>
          <p:cNvPr id="39" name="Picture 38" descr="A computer with a screen on&#10;&#10;Description automatically generated">
            <a:extLst>
              <a:ext uri="{FF2B5EF4-FFF2-40B4-BE49-F238E27FC236}">
                <a16:creationId xmlns:a16="http://schemas.microsoft.com/office/drawing/2014/main" id="{4BA97F3A-495D-5F03-59BC-F2F9EE218C93}"/>
              </a:ext>
            </a:extLst>
          </p:cNvPr>
          <p:cNvPicPr>
            <a:picLocks noChangeAspect="1"/>
          </p:cNvPicPr>
          <p:nvPr/>
        </p:nvPicPr>
        <p:blipFill rotWithShape="1">
          <a:blip r:embed="rId9"/>
          <a:srcRect l="58809" r="12655"/>
          <a:stretch/>
        </p:blipFill>
        <p:spPr>
          <a:xfrm>
            <a:off x="-201560" y="-23166"/>
            <a:ext cx="3437632" cy="6883741"/>
          </a:xfrm>
          <a:prstGeom prst="rect">
            <a:avLst/>
          </a:prstGeom>
        </p:spPr>
      </p:pic>
      <p:sp>
        <p:nvSpPr>
          <p:cNvPr id="6" name="Rectangle 5">
            <a:extLst>
              <a:ext uri="{FF2B5EF4-FFF2-40B4-BE49-F238E27FC236}">
                <a16:creationId xmlns:a16="http://schemas.microsoft.com/office/drawing/2014/main" id="{42B1E3C0-F037-EAF7-EDA2-1A4DEAC2005F}"/>
              </a:ext>
            </a:extLst>
          </p:cNvPr>
          <p:cNvSpPr/>
          <p:nvPr/>
        </p:nvSpPr>
        <p:spPr bwMode="gray">
          <a:xfrm rot="1985939">
            <a:off x="9580845" y="2048787"/>
            <a:ext cx="174115" cy="3672000"/>
          </a:xfrm>
          <a:prstGeom prst="rect">
            <a:avLst/>
          </a:prstGeom>
          <a:gradFill flip="none" rotWithShape="1">
            <a:gsLst>
              <a:gs pos="0">
                <a:srgbClr val="A7A8AA">
                  <a:tint val="66000"/>
                  <a:satMod val="160000"/>
                </a:srgbClr>
              </a:gs>
              <a:gs pos="50000">
                <a:srgbClr val="A7A8AA">
                  <a:tint val="44500"/>
                  <a:satMod val="160000"/>
                </a:srgbClr>
              </a:gs>
              <a:gs pos="100000">
                <a:srgbClr val="A7A8AA">
                  <a:tint val="23500"/>
                  <a:satMod val="160000"/>
                </a:srgbClr>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 name="Rectangle 7">
            <a:extLst>
              <a:ext uri="{FF2B5EF4-FFF2-40B4-BE49-F238E27FC236}">
                <a16:creationId xmlns:a16="http://schemas.microsoft.com/office/drawing/2014/main" id="{688180F3-626C-C672-714A-F41318E0A2B0}"/>
              </a:ext>
            </a:extLst>
          </p:cNvPr>
          <p:cNvSpPr/>
          <p:nvPr/>
        </p:nvSpPr>
        <p:spPr bwMode="gray">
          <a:xfrm rot="19411666">
            <a:off x="7191662" y="2029284"/>
            <a:ext cx="170100" cy="3711005"/>
          </a:xfrm>
          <a:prstGeom prst="rect">
            <a:avLst/>
          </a:prstGeom>
          <a:gradFill flip="none" rotWithShape="1">
            <a:gsLst>
              <a:gs pos="0">
                <a:srgbClr val="A7A8AA">
                  <a:tint val="66000"/>
                  <a:satMod val="160000"/>
                </a:srgbClr>
              </a:gs>
              <a:gs pos="50000">
                <a:srgbClr val="A7A8AA">
                  <a:tint val="44500"/>
                  <a:satMod val="160000"/>
                </a:srgbClr>
              </a:gs>
              <a:gs pos="100000">
                <a:srgbClr val="A7A8AA">
                  <a:tint val="23500"/>
                  <a:satMod val="160000"/>
                </a:srgbClr>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28D76BB7-65E2-49D5-D366-6DC37D97F482}"/>
              </a:ext>
            </a:extLst>
          </p:cNvPr>
          <p:cNvSpPr>
            <a:spLocks/>
          </p:cNvSpPr>
          <p:nvPr/>
        </p:nvSpPr>
        <p:spPr bwMode="gray">
          <a:xfrm rot="5400000">
            <a:off x="8363586" y="-177274"/>
            <a:ext cx="168985" cy="4620358"/>
          </a:xfrm>
          <a:prstGeom prst="rect">
            <a:avLst/>
          </a:prstGeom>
          <a:gradFill flip="none" rotWithShape="1">
            <a:gsLst>
              <a:gs pos="0">
                <a:srgbClr val="A7A8AA">
                  <a:tint val="66000"/>
                  <a:satMod val="160000"/>
                </a:srgbClr>
              </a:gs>
              <a:gs pos="50000">
                <a:srgbClr val="A7A8AA">
                  <a:tint val="44500"/>
                  <a:satMod val="160000"/>
                </a:srgbClr>
              </a:gs>
              <a:gs pos="100000">
                <a:srgbClr val="A7A8AA">
                  <a:tint val="23500"/>
                  <a:satMod val="160000"/>
                </a:srgbClr>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16" name="Picture 2" descr="Internet Vector Icons free download in SVG, PNG Format">
            <a:extLst>
              <a:ext uri="{FF2B5EF4-FFF2-40B4-BE49-F238E27FC236}">
                <a16:creationId xmlns:a16="http://schemas.microsoft.com/office/drawing/2014/main" id="{A879D969-B064-2FB6-F8CF-DCA04595580F}"/>
              </a:ext>
            </a:extLst>
          </p:cNvPr>
          <p:cNvPicPr>
            <a:picLocks noChangeAspect="1" noChangeArrowheads="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16899" y="2820027"/>
            <a:ext cx="967959" cy="9679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73A6897-8E9C-4072-88D2-53D03F2CEC80}"/>
              </a:ext>
            </a:extLst>
          </p:cNvPr>
          <p:cNvPicPr>
            <a:picLocks noChangeAspect="1"/>
          </p:cNvPicPr>
          <p:nvPr/>
        </p:nvPicPr>
        <p:blipFill>
          <a:blip r:embed="rId6" cstate="hq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5355387" y="1952006"/>
            <a:ext cx="563081" cy="634268"/>
          </a:xfrm>
          <a:prstGeom prst="rect">
            <a:avLst/>
          </a:prstGeom>
        </p:spPr>
      </p:pic>
      <p:pic>
        <p:nvPicPr>
          <p:cNvPr id="25" name="Picture 24">
            <a:extLst>
              <a:ext uri="{FF2B5EF4-FFF2-40B4-BE49-F238E27FC236}">
                <a16:creationId xmlns:a16="http://schemas.microsoft.com/office/drawing/2014/main" id="{B30B8FA9-F081-63C2-A247-CDCAA990BD42}"/>
              </a:ext>
            </a:extLst>
          </p:cNvPr>
          <p:cNvPicPr>
            <a:picLocks noChangeAspect="1"/>
          </p:cNvPicPr>
          <p:nvPr/>
        </p:nvPicPr>
        <p:blipFill>
          <a:blip r:embed="rId7" cstate="hq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060735" y="5498902"/>
            <a:ext cx="880288" cy="541479"/>
          </a:xfrm>
          <a:prstGeom prst="rect">
            <a:avLst/>
          </a:prstGeom>
        </p:spPr>
      </p:pic>
      <p:sp>
        <p:nvSpPr>
          <p:cNvPr id="11" name="Rectangle 10">
            <a:extLst>
              <a:ext uri="{FF2B5EF4-FFF2-40B4-BE49-F238E27FC236}">
                <a16:creationId xmlns:a16="http://schemas.microsoft.com/office/drawing/2014/main" id="{08EFC719-05C2-A988-2DBA-4488F6A7D079}"/>
              </a:ext>
            </a:extLst>
          </p:cNvPr>
          <p:cNvSpPr/>
          <p:nvPr/>
        </p:nvSpPr>
        <p:spPr bwMode="gray">
          <a:xfrm>
            <a:off x="761487" y="2092016"/>
            <a:ext cx="1629288" cy="207160"/>
          </a:xfrm>
          <a:prstGeom prst="rect">
            <a:avLst/>
          </a:prstGeom>
          <a:solidFill>
            <a:srgbClr val="E0F3EC"/>
          </a:solidFill>
          <a:ln w="19050" algn="ctr">
            <a:solidFill>
              <a:srgbClr val="E1F3EC"/>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solidFill>
                  <a:schemeClr val="accent6"/>
                </a:solidFill>
              </a:rPr>
              <a:t>Landowner</a:t>
            </a:r>
          </a:p>
        </p:txBody>
      </p:sp>
      <p:sp>
        <p:nvSpPr>
          <p:cNvPr id="12" name="Rectangle 11">
            <a:extLst>
              <a:ext uri="{FF2B5EF4-FFF2-40B4-BE49-F238E27FC236}">
                <a16:creationId xmlns:a16="http://schemas.microsoft.com/office/drawing/2014/main" id="{9EF3CE9E-B4B9-85C6-5E19-532925E77807}"/>
              </a:ext>
            </a:extLst>
          </p:cNvPr>
          <p:cNvSpPr/>
          <p:nvPr/>
        </p:nvSpPr>
        <p:spPr bwMode="gray">
          <a:xfrm>
            <a:off x="761487" y="3756580"/>
            <a:ext cx="1161906" cy="207160"/>
          </a:xfrm>
          <a:prstGeom prst="rect">
            <a:avLst/>
          </a:prstGeom>
          <a:solidFill>
            <a:srgbClr val="E0F3EC"/>
          </a:solidFill>
          <a:ln w="19050" algn="ctr">
            <a:solidFill>
              <a:srgbClr val="E1F3EC"/>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B65474EB-0F41-2891-D550-4975FE3747AB}"/>
              </a:ext>
            </a:extLst>
          </p:cNvPr>
          <p:cNvSpPr/>
          <p:nvPr/>
        </p:nvSpPr>
        <p:spPr bwMode="gray">
          <a:xfrm>
            <a:off x="720775" y="3756580"/>
            <a:ext cx="1670000" cy="207160"/>
          </a:xfrm>
          <a:prstGeom prst="rect">
            <a:avLst/>
          </a:prstGeom>
          <a:solidFill>
            <a:srgbClr val="E0F3EC"/>
          </a:solidFill>
          <a:ln w="19050" algn="ctr">
            <a:solidFill>
              <a:srgbClr val="E1F3EC"/>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solidFill>
                  <a:schemeClr val="accent6"/>
                </a:solidFill>
              </a:rPr>
              <a:t>Financial contributors</a:t>
            </a:r>
          </a:p>
        </p:txBody>
      </p:sp>
      <p:sp>
        <p:nvSpPr>
          <p:cNvPr id="14" name="Rectangle 13">
            <a:extLst>
              <a:ext uri="{FF2B5EF4-FFF2-40B4-BE49-F238E27FC236}">
                <a16:creationId xmlns:a16="http://schemas.microsoft.com/office/drawing/2014/main" id="{2AF901B6-0572-217D-9836-78EF2EA5D6AD}"/>
              </a:ext>
            </a:extLst>
          </p:cNvPr>
          <p:cNvSpPr/>
          <p:nvPr/>
        </p:nvSpPr>
        <p:spPr bwMode="gray">
          <a:xfrm>
            <a:off x="1393142" y="993652"/>
            <a:ext cx="762000" cy="207160"/>
          </a:xfrm>
          <a:prstGeom prst="rect">
            <a:avLst/>
          </a:prstGeom>
          <a:solidFill>
            <a:srgbClr val="70B9CE"/>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b="1">
                <a:solidFill>
                  <a:schemeClr val="bg1"/>
                </a:solidFill>
              </a:rPr>
              <a:t>Logging in </a:t>
            </a:r>
          </a:p>
        </p:txBody>
      </p:sp>
      <p:pic>
        <p:nvPicPr>
          <p:cNvPr id="21" name="Graphic 20" descr="Building outline">
            <a:extLst>
              <a:ext uri="{FF2B5EF4-FFF2-40B4-BE49-F238E27FC236}">
                <a16:creationId xmlns:a16="http://schemas.microsoft.com/office/drawing/2014/main" id="{CA0CAF21-F301-AB57-521B-72FE83D019C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64765" y="1691573"/>
            <a:ext cx="914400" cy="914400"/>
          </a:xfrm>
          <a:prstGeom prst="rect">
            <a:avLst/>
          </a:prstGeom>
        </p:spPr>
      </p:pic>
      <p:sp>
        <p:nvSpPr>
          <p:cNvPr id="5" name="TextBox 4">
            <a:extLst>
              <a:ext uri="{FF2B5EF4-FFF2-40B4-BE49-F238E27FC236}">
                <a16:creationId xmlns:a16="http://schemas.microsoft.com/office/drawing/2014/main" id="{2660E76D-6137-E0AB-FE17-02D0D9405D33}"/>
              </a:ext>
            </a:extLst>
          </p:cNvPr>
          <p:cNvSpPr txBox="1">
            <a:spLocks/>
          </p:cNvSpPr>
          <p:nvPr/>
        </p:nvSpPr>
        <p:spPr>
          <a:xfrm>
            <a:off x="7634047" y="3759769"/>
            <a:ext cx="1733663" cy="288147"/>
          </a:xfrm>
          <a:prstGeom prst="rect">
            <a:avLst/>
          </a:prstGeom>
          <a:noFill/>
        </p:spPr>
        <p:txBody>
          <a:bodyPr wrap="square" lIns="36000" tIns="36000" rIns="36000" bIns="36000" rtlCol="0">
            <a:spAutoFit/>
          </a:bodyPr>
          <a:lstStyle/>
          <a:p>
            <a:pPr algn="ctr">
              <a:spcBef>
                <a:spcPts val="600"/>
              </a:spcBef>
              <a:buSzPct val="100000"/>
            </a:pPr>
            <a:r>
              <a:rPr lang="en-US" sz="1400" b="1"/>
              <a:t>Stichting Steenbreek</a:t>
            </a:r>
            <a:endParaRPr lang="en-US" sz="1400" b="1" i="1"/>
          </a:p>
        </p:txBody>
      </p:sp>
    </p:spTree>
    <p:extLst>
      <p:ext uri="{BB962C8B-B14F-4D97-AF65-F5344CB8AC3E}">
        <p14:creationId xmlns:p14="http://schemas.microsoft.com/office/powerpoint/2010/main" val="229615475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C8E0A3A-E3B9-0B3C-8DDD-9DDC18EB4CAD}"/>
              </a:ext>
            </a:extLst>
          </p:cNvPr>
          <p:cNvGraphicFramePr>
            <a:graphicFrameLocks noChangeAspect="1"/>
          </p:cNvGraphicFramePr>
          <p:nvPr>
            <p:custDataLst>
              <p:tags r:id="rId1"/>
            </p:custDataLst>
            <p:extLst>
              <p:ext uri="{D42A27DB-BD31-4B8C-83A1-F6EECF244321}">
                <p14:modId xmlns:p14="http://schemas.microsoft.com/office/powerpoint/2010/main" val="4045067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4" progId="TCLayout.ActiveDocument.1">
                  <p:embed/>
                </p:oleObj>
              </mc:Choice>
              <mc:Fallback>
                <p:oleObj name="think-cell Slide" r:id="rId3" imgW="484" imgH="484" progId="TCLayout.ActiveDocument.1">
                  <p:embed/>
                  <p:pic>
                    <p:nvPicPr>
                      <p:cNvPr id="7" name="think-cell data - do not delete" hidden="1">
                        <a:extLst>
                          <a:ext uri="{FF2B5EF4-FFF2-40B4-BE49-F238E27FC236}">
                            <a16:creationId xmlns:a16="http://schemas.microsoft.com/office/drawing/2014/main" id="{0C8E0A3A-E3B9-0B3C-8DDD-9DDC18EB4C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Rectangle 1034">
            <a:extLst>
              <a:ext uri="{FF2B5EF4-FFF2-40B4-BE49-F238E27FC236}">
                <a16:creationId xmlns:a16="http://schemas.microsoft.com/office/drawing/2014/main" id="{C3DAE8B3-D682-F1E9-AAAD-8ED299068442}"/>
              </a:ext>
            </a:extLst>
          </p:cNvPr>
          <p:cNvSpPr>
            <a:spLocks/>
          </p:cNvSpPr>
          <p:nvPr/>
        </p:nvSpPr>
        <p:spPr bwMode="gray">
          <a:xfrm>
            <a:off x="7901227" y="1676400"/>
            <a:ext cx="3803650" cy="4705350"/>
          </a:xfrm>
          <a:prstGeom prst="rect">
            <a:avLst/>
          </a:prstGeom>
          <a:solidFill>
            <a:srgbClr val="F9F7F7"/>
          </a:solidFill>
          <a:ln w="9525" cap="flat" cmpd="sng" algn="ctr">
            <a:solidFill>
              <a:schemeClr val="accent1">
                <a:lumMod val="100000"/>
              </a:schemeClr>
            </a:solidFill>
            <a:prstDash val="solid"/>
            <a:miter lim="800000"/>
            <a:headEnd type="none" w="med" len="med"/>
            <a:tailEnd type="none" w="med" len="med"/>
          </a:ln>
        </p:spPr>
        <p:txBody>
          <a:bodyPr wrap="square" lIns="88900" tIns="88900" rIns="88900" bIns="88900" rtlCol="0" anchor="t"/>
          <a:lstStyle/>
          <a:p>
            <a:pPr>
              <a:lnSpc>
                <a:spcPct val="106000"/>
              </a:lnSpc>
              <a:buFont typeface="Wingdings 2" pitchFamily="18" charset="2"/>
              <a:buNone/>
            </a:pPr>
            <a:r>
              <a:rPr lang="en-US" b="1">
                <a:solidFill>
                  <a:schemeClr val="accent1">
                    <a:lumMod val="100000"/>
                  </a:schemeClr>
                </a:solidFill>
              </a:rPr>
              <a:t>Recommended initiatives</a:t>
            </a:r>
          </a:p>
        </p:txBody>
      </p:sp>
      <p:sp>
        <p:nvSpPr>
          <p:cNvPr id="41" name="Rectangle 40">
            <a:extLst>
              <a:ext uri="{FF2B5EF4-FFF2-40B4-BE49-F238E27FC236}">
                <a16:creationId xmlns:a16="http://schemas.microsoft.com/office/drawing/2014/main" id="{8015B10E-BDFD-EEDD-2A1C-2806C3AAEF32}"/>
              </a:ext>
            </a:extLst>
          </p:cNvPr>
          <p:cNvSpPr>
            <a:spLocks/>
          </p:cNvSpPr>
          <p:nvPr/>
        </p:nvSpPr>
        <p:spPr bwMode="gray">
          <a:xfrm>
            <a:off x="501650" y="1676400"/>
            <a:ext cx="3803650" cy="4705350"/>
          </a:xfrm>
          <a:prstGeom prst="rect">
            <a:avLst/>
          </a:prstGeom>
          <a:solidFill>
            <a:srgbClr val="F9F7F7"/>
          </a:solidFill>
          <a:ln w="9525" cap="flat" cmpd="sng" algn="ctr">
            <a:solidFill>
              <a:schemeClr val="accent1">
                <a:lumMod val="100000"/>
              </a:schemeClr>
            </a:solidFill>
            <a:prstDash val="solid"/>
            <a:miter lim="800000"/>
            <a:headEnd type="none" w="med" len="med"/>
            <a:tailEnd type="none" w="med" len="med"/>
          </a:ln>
        </p:spPr>
        <p:txBody>
          <a:bodyPr wrap="square" lIns="88900" tIns="88900" rIns="88900" bIns="88900" rtlCol="0" anchor="t"/>
          <a:lstStyle/>
          <a:p>
            <a:pPr>
              <a:lnSpc>
                <a:spcPct val="106000"/>
              </a:lnSpc>
              <a:buFont typeface="Wingdings 2" pitchFamily="18" charset="2"/>
              <a:buNone/>
            </a:pPr>
            <a:r>
              <a:rPr lang="en-US" b="1">
                <a:solidFill>
                  <a:schemeClr val="accent1">
                    <a:lumMod val="100000"/>
                  </a:schemeClr>
                </a:solidFill>
              </a:rPr>
              <a:t>Required data</a:t>
            </a:r>
          </a:p>
        </p:txBody>
      </p:sp>
      <p:sp>
        <p:nvSpPr>
          <p:cNvPr id="2" name="Text Placeholder 1">
            <a:extLst>
              <a:ext uri="{FF2B5EF4-FFF2-40B4-BE49-F238E27FC236}">
                <a16:creationId xmlns:a16="http://schemas.microsoft.com/office/drawing/2014/main" id="{486D09F5-66C3-0223-7211-8E9C966345CD}"/>
              </a:ext>
            </a:extLst>
          </p:cNvPr>
          <p:cNvSpPr>
            <a:spLocks noGrp="1"/>
          </p:cNvSpPr>
          <p:nvPr>
            <p:ph type="body" sz="quarter" idx="13"/>
          </p:nvPr>
        </p:nvSpPr>
        <p:spPr/>
        <p:txBody>
          <a:bodyPr/>
          <a:lstStyle/>
          <a:p>
            <a:r>
              <a:rPr lang="en-US"/>
              <a:t>Organisations are increasingly looking for opportunities to off-set unsustainable business activities. Our biodiversity improvements model calculates a monetary value for this off-setting, based on global nature financial disclosure standards</a:t>
            </a:r>
          </a:p>
        </p:txBody>
      </p:sp>
      <p:sp>
        <p:nvSpPr>
          <p:cNvPr id="3" name="Title 2">
            <a:extLst>
              <a:ext uri="{FF2B5EF4-FFF2-40B4-BE49-F238E27FC236}">
                <a16:creationId xmlns:a16="http://schemas.microsoft.com/office/drawing/2014/main" id="{D2B62216-D86D-0F6A-37FC-9B0FCDECE4D4}"/>
              </a:ext>
            </a:extLst>
          </p:cNvPr>
          <p:cNvSpPr>
            <a:spLocks noGrp="1"/>
          </p:cNvSpPr>
          <p:nvPr>
            <p:ph type="title"/>
          </p:nvPr>
        </p:nvSpPr>
        <p:spPr/>
        <p:txBody>
          <a:bodyPr vert="horz"/>
          <a:lstStyle/>
          <a:p>
            <a:r>
              <a:rPr lang="en-US" b="1">
                <a:solidFill>
                  <a:schemeClr val="accent1">
                    <a:lumMod val="100000"/>
                  </a:schemeClr>
                </a:solidFill>
                <a:ea typeface="Calibri"/>
                <a:cs typeface="Calibri Light"/>
              </a:rPr>
              <a:t>Monetization of biodiversity improvements</a:t>
            </a:r>
            <a:endParaRPr lang="en-US" b="1">
              <a:solidFill>
                <a:schemeClr val="accent1">
                  <a:lumMod val="100000"/>
                </a:schemeClr>
              </a:solidFill>
            </a:endParaRPr>
          </a:p>
        </p:txBody>
      </p:sp>
      <p:sp>
        <p:nvSpPr>
          <p:cNvPr id="4" name="Footer Placeholder 3">
            <a:extLst>
              <a:ext uri="{FF2B5EF4-FFF2-40B4-BE49-F238E27FC236}">
                <a16:creationId xmlns:a16="http://schemas.microsoft.com/office/drawing/2014/main" id="{6FA0EE6F-0644-CF94-5A02-F3D62C9B178A}"/>
              </a:ext>
            </a:extLst>
          </p:cNvPr>
          <p:cNvSpPr>
            <a:spLocks noGrp="1"/>
          </p:cNvSpPr>
          <p:nvPr>
            <p:ph type="ftr" sz="quarter" idx="15"/>
          </p:nvPr>
        </p:nvSpPr>
        <p:spPr/>
        <p:txBody>
          <a:bodyPr/>
          <a:lstStyle/>
          <a:p>
            <a:endParaRPr lang="en-US"/>
          </a:p>
        </p:txBody>
      </p:sp>
      <p:pic>
        <p:nvPicPr>
          <p:cNvPr id="8" name="Picture 7" descr="A screenshot of a computer&#10;&#10;Description automatically generated">
            <a:extLst>
              <a:ext uri="{FF2B5EF4-FFF2-40B4-BE49-F238E27FC236}">
                <a16:creationId xmlns:a16="http://schemas.microsoft.com/office/drawing/2014/main" id="{C989F99B-E968-2CF6-D9E6-098D95E829F1}"/>
              </a:ext>
            </a:extLst>
          </p:cNvPr>
          <p:cNvPicPr>
            <a:picLocks noChangeAspect="1"/>
          </p:cNvPicPr>
          <p:nvPr/>
        </p:nvPicPr>
        <p:blipFill>
          <a:blip r:embed="rId5"/>
          <a:stretch>
            <a:fillRect/>
          </a:stretch>
        </p:blipFill>
        <p:spPr>
          <a:xfrm>
            <a:off x="8192485" y="2111772"/>
            <a:ext cx="3177496" cy="1815712"/>
          </a:xfrm>
          <a:prstGeom prst="rect">
            <a:avLst/>
          </a:prstGeom>
        </p:spPr>
      </p:pic>
      <p:graphicFrame>
        <p:nvGraphicFramePr>
          <p:cNvPr id="39" name="Table 38">
            <a:extLst>
              <a:ext uri="{FF2B5EF4-FFF2-40B4-BE49-F238E27FC236}">
                <a16:creationId xmlns:a16="http://schemas.microsoft.com/office/drawing/2014/main" id="{341997B6-1A27-FFCC-688C-D13D626BDBB7}"/>
              </a:ext>
            </a:extLst>
          </p:cNvPr>
          <p:cNvGraphicFramePr>
            <a:graphicFrameLocks noGrp="1"/>
          </p:cNvGraphicFramePr>
          <p:nvPr>
            <p:extLst>
              <p:ext uri="{D42A27DB-BD31-4B8C-83A1-F6EECF244321}">
                <p14:modId xmlns:p14="http://schemas.microsoft.com/office/powerpoint/2010/main" val="3984988172"/>
              </p:ext>
            </p:extLst>
          </p:nvPr>
        </p:nvGraphicFramePr>
        <p:xfrm>
          <a:off x="597013" y="4822028"/>
          <a:ext cx="3517787" cy="1569720"/>
        </p:xfrm>
        <a:graphic>
          <a:graphicData uri="http://schemas.openxmlformats.org/drawingml/2006/table">
            <a:tbl>
              <a:tblPr firstRow="1" bandRow="1">
                <a:tableStyleId>{5C22544A-7EE6-4342-B048-85BDC9FD1C3A}</a:tableStyleId>
              </a:tblPr>
              <a:tblGrid>
                <a:gridCol w="350111">
                  <a:extLst>
                    <a:ext uri="{9D8B030D-6E8A-4147-A177-3AD203B41FA5}">
                      <a16:colId xmlns:a16="http://schemas.microsoft.com/office/drawing/2014/main" val="1554372831"/>
                    </a:ext>
                  </a:extLst>
                </a:gridCol>
                <a:gridCol w="3167676">
                  <a:extLst>
                    <a:ext uri="{9D8B030D-6E8A-4147-A177-3AD203B41FA5}">
                      <a16:colId xmlns:a16="http://schemas.microsoft.com/office/drawing/2014/main" val="2368153976"/>
                    </a:ext>
                  </a:extLst>
                </a:gridCol>
              </a:tblGrid>
              <a:tr h="370840">
                <a:tc gridSpan="2">
                  <a:txBody>
                    <a:bodyPr/>
                    <a:lstStyle/>
                    <a:p>
                      <a:r>
                        <a:rPr lang="en-US" sz="1200">
                          <a:solidFill>
                            <a:schemeClr val="tx1">
                              <a:lumMod val="100000"/>
                            </a:schemeClr>
                          </a:solidFill>
                        </a:rPr>
                        <a:t>Expected change in key impact drivers</a:t>
                      </a:r>
                    </a:p>
                  </a:txBody>
                  <a:tcP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extLst>
                  <a:ext uri="{0D108BD9-81ED-4DB2-BD59-A6C34878D82A}">
                    <a16:rowId xmlns:a16="http://schemas.microsoft.com/office/drawing/2014/main" val="400372623"/>
                  </a:ext>
                </a:extLst>
              </a:tr>
              <a:tr h="370840">
                <a:tc>
                  <a:txBody>
                    <a:bodyPr/>
                    <a:lstStyle/>
                    <a:p>
                      <a:r>
                        <a:rPr lang="en-US" sz="1200" b="1">
                          <a:solidFill>
                            <a:schemeClr val="accent1">
                              <a:lumMod val="100000"/>
                            </a:schemeClr>
                          </a:solidFill>
                        </a:rPr>
                        <a:t>1</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200" dirty="0">
                          <a:solidFill>
                            <a:schemeClr val="tx1">
                              <a:lumMod val="100000"/>
                            </a:schemeClr>
                          </a:solidFill>
                        </a:rPr>
                        <a:t>Species richness, abundance and diversity</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1163816"/>
                  </a:ext>
                </a:extLst>
              </a:tr>
              <a:tr h="370840">
                <a:tc>
                  <a:txBody>
                    <a:bodyPr/>
                    <a:lstStyle/>
                    <a:p>
                      <a:r>
                        <a:rPr lang="en-US" sz="1200" b="1">
                          <a:solidFill>
                            <a:schemeClr val="accent1">
                              <a:lumMod val="100000"/>
                            </a:schemeClr>
                          </a:solid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tx1">
                              <a:lumMod val="100000"/>
                            </a:schemeClr>
                          </a:solidFill>
                        </a:rPr>
                        <a:t>Habitat quality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139178"/>
                  </a:ext>
                </a:extLst>
              </a:tr>
              <a:tr h="370840">
                <a:tc>
                  <a:txBody>
                    <a:bodyPr/>
                    <a:lstStyle/>
                    <a:p>
                      <a:r>
                        <a:rPr lang="en-US" sz="1200" b="1">
                          <a:solidFill>
                            <a:schemeClr val="accent1">
                              <a:lumMod val="100000"/>
                            </a:schemeClr>
                          </a:solid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i="0" kern="1200" dirty="0">
                          <a:solidFill>
                            <a:schemeClr val="tx1">
                              <a:lumMod val="100000"/>
                            </a:schemeClr>
                          </a:solidFill>
                          <a:effectLst/>
                          <a:latin typeface="+mn-lt"/>
                          <a:ea typeface="+mn-ea"/>
                          <a:cs typeface="+mn-cs"/>
                        </a:rPr>
                        <a:t>Carbon storage, water purification, and pollination</a:t>
                      </a:r>
                      <a:endParaRPr lang="en-GB" sz="1200" dirty="0">
                        <a:solidFill>
                          <a:schemeClr val="tx1">
                            <a:lumMod val="10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02951205"/>
                  </a:ext>
                </a:extLst>
              </a:tr>
            </a:tbl>
          </a:graphicData>
        </a:graphic>
      </p:graphicFrame>
      <p:pic>
        <p:nvPicPr>
          <p:cNvPr id="45" name="Picture 44">
            <a:extLst>
              <a:ext uri="{FF2B5EF4-FFF2-40B4-BE49-F238E27FC236}">
                <a16:creationId xmlns:a16="http://schemas.microsoft.com/office/drawing/2014/main" id="{53F40C6F-A912-549E-E15D-5CCAD9C123E9}"/>
              </a:ext>
            </a:extLst>
          </p:cNvPr>
          <p:cNvPicPr>
            <a:picLocks noChangeAspect="1"/>
          </p:cNvPicPr>
          <p:nvPr/>
        </p:nvPicPr>
        <p:blipFill>
          <a:blip r:embed="rId6"/>
          <a:stretch>
            <a:fillRect/>
          </a:stretch>
        </p:blipFill>
        <p:spPr>
          <a:xfrm>
            <a:off x="3182313" y="2470114"/>
            <a:ext cx="1066370" cy="261915"/>
          </a:xfrm>
          <a:prstGeom prst="rect">
            <a:avLst/>
          </a:prstGeom>
        </p:spPr>
      </p:pic>
      <p:pic>
        <p:nvPicPr>
          <p:cNvPr id="1030" name="Picture 6" descr="Centraal Bureau voor de Statistiek | CBS">
            <a:extLst>
              <a:ext uri="{FF2B5EF4-FFF2-40B4-BE49-F238E27FC236}">
                <a16:creationId xmlns:a16="http://schemas.microsoft.com/office/drawing/2014/main" id="{3D53821A-BCCC-6EB6-C602-CA7BDF3270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3477" y="2761226"/>
            <a:ext cx="531432" cy="5314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ome | AHN">
            <a:extLst>
              <a:ext uri="{FF2B5EF4-FFF2-40B4-BE49-F238E27FC236}">
                <a16:creationId xmlns:a16="http://schemas.microsoft.com/office/drawing/2014/main" id="{78EE2787-62AA-A3FE-BC70-4061AFBB8A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7743" y="3366783"/>
            <a:ext cx="1364828" cy="3780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ow to - PDOK">
            <a:extLst>
              <a:ext uri="{FF2B5EF4-FFF2-40B4-BE49-F238E27FC236}">
                <a16:creationId xmlns:a16="http://schemas.microsoft.com/office/drawing/2014/main" id="{03179594-54EF-D81B-1042-D08EC53F8C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439" t="18456" r="20879" b="28733"/>
          <a:stretch/>
        </p:blipFill>
        <p:spPr bwMode="auto">
          <a:xfrm>
            <a:off x="3535573" y="2945267"/>
            <a:ext cx="707485" cy="35814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NMI (Nederland) App voor Homey | Homey">
            <a:extLst>
              <a:ext uri="{FF2B5EF4-FFF2-40B4-BE49-F238E27FC236}">
                <a16:creationId xmlns:a16="http://schemas.microsoft.com/office/drawing/2014/main" id="{5F5466BB-575B-DD7A-8BEA-FF7BC828C5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3994" y="2501956"/>
            <a:ext cx="639338" cy="639338"/>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82D4AB29-A1FD-941A-731A-0DC07242D065}"/>
              </a:ext>
            </a:extLst>
          </p:cNvPr>
          <p:cNvGrpSpPr>
            <a:grpSpLocks/>
          </p:cNvGrpSpPr>
          <p:nvPr/>
        </p:nvGrpSpPr>
        <p:grpSpPr>
          <a:xfrm>
            <a:off x="8168063" y="5068646"/>
            <a:ext cx="3695386" cy="522288"/>
            <a:chOff x="4267200" y="5232895"/>
            <a:chExt cx="3695386" cy="522288"/>
          </a:xfrm>
        </p:grpSpPr>
        <p:sp>
          <p:nvSpPr>
            <p:cNvPr id="50" name="object 4">
              <a:extLst>
                <a:ext uri="{FF2B5EF4-FFF2-40B4-BE49-F238E27FC236}">
                  <a16:creationId xmlns:a16="http://schemas.microsoft.com/office/drawing/2014/main" id="{E6688F18-F175-59E8-3258-7108C593D869}"/>
                </a:ext>
              </a:extLst>
            </p:cNvPr>
            <p:cNvSpPr txBox="1">
              <a:spLocks/>
            </p:cNvSpPr>
            <p:nvPr/>
          </p:nvSpPr>
          <p:spPr>
            <a:xfrm>
              <a:off x="4909339" y="5370928"/>
              <a:ext cx="3053247" cy="246221"/>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rgbClr val="000000"/>
                  </a:solidFill>
                  <a:latin typeface="Open Sans"/>
                  <a:ea typeface="Chronicle Display Black" charset="0"/>
                  <a:cs typeface="Chronicle Display Black" charset="0"/>
                </a:rPr>
                <a:t>Community impact</a:t>
              </a:r>
              <a:endParaRPr kumimoji="0" lang="en-US" sz="1600" b="1" i="0" u="none" strike="noStrike" kern="1200" cap="none" spc="0" normalizeH="0" baseline="0" noProof="0">
                <a:ln>
                  <a:noFill/>
                </a:ln>
                <a:solidFill>
                  <a:srgbClr val="000000"/>
                </a:solidFill>
                <a:effectLst/>
                <a:uLnTx/>
                <a:uFillTx/>
                <a:latin typeface="Open Sans"/>
                <a:ea typeface="Chronicle Display Black" charset="0"/>
                <a:cs typeface="Chronicle Display Black" charset="0"/>
              </a:endParaRPr>
            </a:p>
          </p:txBody>
        </p:sp>
        <p:grpSp>
          <p:nvGrpSpPr>
            <p:cNvPr id="51" name="Group 50">
              <a:extLst>
                <a:ext uri="{FF2B5EF4-FFF2-40B4-BE49-F238E27FC236}">
                  <a16:creationId xmlns:a16="http://schemas.microsoft.com/office/drawing/2014/main" id="{28A57905-0F17-C678-3F74-D42674C52A66}"/>
                </a:ext>
              </a:extLst>
            </p:cNvPr>
            <p:cNvGrpSpPr>
              <a:grpSpLocks noChangeAspect="1"/>
            </p:cNvGrpSpPr>
            <p:nvPr/>
          </p:nvGrpSpPr>
          <p:grpSpPr>
            <a:xfrm>
              <a:off x="4267200" y="5232895"/>
              <a:ext cx="520700" cy="522288"/>
              <a:chOff x="11109326" y="1664335"/>
              <a:chExt cx="520700" cy="522288"/>
            </a:xfrm>
          </p:grpSpPr>
          <p:sp>
            <p:nvSpPr>
              <p:cNvPr id="52" name="Freeform 34">
                <a:extLst>
                  <a:ext uri="{FF2B5EF4-FFF2-40B4-BE49-F238E27FC236}">
                    <a16:creationId xmlns:a16="http://schemas.microsoft.com/office/drawing/2014/main" id="{149E1DB7-7C8C-FDF0-7BA8-E65CF0141547}"/>
                  </a:ext>
                </a:extLst>
              </p:cNvPr>
              <p:cNvSpPr>
                <a:spLocks noEditPoints="1"/>
              </p:cNvSpPr>
              <p:nvPr/>
            </p:nvSpPr>
            <p:spPr bwMode="auto">
              <a:xfrm>
                <a:off x="11109326" y="1664335"/>
                <a:ext cx="520700" cy="522288"/>
              </a:xfrm>
              <a:custGeom>
                <a:avLst/>
                <a:gdLst>
                  <a:gd name="T0" fmla="*/ 312 w 658"/>
                  <a:gd name="T1" fmla="*/ 658 h 658"/>
                  <a:gd name="T2" fmla="*/ 262 w 658"/>
                  <a:gd name="T3" fmla="*/ 651 h 658"/>
                  <a:gd name="T4" fmla="*/ 201 w 658"/>
                  <a:gd name="T5" fmla="*/ 632 h 658"/>
                  <a:gd name="T6" fmla="*/ 120 w 658"/>
                  <a:gd name="T7" fmla="*/ 584 h 658"/>
                  <a:gd name="T8" fmla="*/ 57 w 658"/>
                  <a:gd name="T9" fmla="*/ 513 h 658"/>
                  <a:gd name="T10" fmla="*/ 15 w 658"/>
                  <a:gd name="T11" fmla="*/ 427 h 658"/>
                  <a:gd name="T12" fmla="*/ 4 w 658"/>
                  <a:gd name="T13" fmla="*/ 380 h 658"/>
                  <a:gd name="T14" fmla="*/ 0 w 658"/>
                  <a:gd name="T15" fmla="*/ 330 h 658"/>
                  <a:gd name="T16" fmla="*/ 2 w 658"/>
                  <a:gd name="T17" fmla="*/ 296 h 658"/>
                  <a:gd name="T18" fmla="*/ 11 w 658"/>
                  <a:gd name="T19" fmla="*/ 248 h 658"/>
                  <a:gd name="T20" fmla="*/ 39 w 658"/>
                  <a:gd name="T21" fmla="*/ 173 h 658"/>
                  <a:gd name="T22" fmla="*/ 97 w 658"/>
                  <a:gd name="T23" fmla="*/ 97 h 658"/>
                  <a:gd name="T24" fmla="*/ 172 w 658"/>
                  <a:gd name="T25" fmla="*/ 41 h 658"/>
                  <a:gd name="T26" fmla="*/ 246 w 658"/>
                  <a:gd name="T27" fmla="*/ 11 h 658"/>
                  <a:gd name="T28" fmla="*/ 296 w 658"/>
                  <a:gd name="T29" fmla="*/ 2 h 658"/>
                  <a:gd name="T30" fmla="*/ 330 w 658"/>
                  <a:gd name="T31" fmla="*/ 0 h 658"/>
                  <a:gd name="T32" fmla="*/ 379 w 658"/>
                  <a:gd name="T33" fmla="*/ 5 h 658"/>
                  <a:gd name="T34" fmla="*/ 426 w 658"/>
                  <a:gd name="T35" fmla="*/ 15 h 658"/>
                  <a:gd name="T36" fmla="*/ 512 w 658"/>
                  <a:gd name="T37" fmla="*/ 57 h 658"/>
                  <a:gd name="T38" fmla="*/ 582 w 658"/>
                  <a:gd name="T39" fmla="*/ 120 h 658"/>
                  <a:gd name="T40" fmla="*/ 632 w 658"/>
                  <a:gd name="T41" fmla="*/ 202 h 658"/>
                  <a:gd name="T42" fmla="*/ 651 w 658"/>
                  <a:gd name="T43" fmla="*/ 263 h 658"/>
                  <a:gd name="T44" fmla="*/ 658 w 658"/>
                  <a:gd name="T45" fmla="*/ 312 h 658"/>
                  <a:gd name="T46" fmla="*/ 658 w 658"/>
                  <a:gd name="T47" fmla="*/ 346 h 658"/>
                  <a:gd name="T48" fmla="*/ 651 w 658"/>
                  <a:gd name="T49" fmla="*/ 396 h 658"/>
                  <a:gd name="T50" fmla="*/ 632 w 658"/>
                  <a:gd name="T51" fmla="*/ 457 h 658"/>
                  <a:gd name="T52" fmla="*/ 582 w 658"/>
                  <a:gd name="T53" fmla="*/ 538 h 658"/>
                  <a:gd name="T54" fmla="*/ 512 w 658"/>
                  <a:gd name="T55" fmla="*/ 603 h 658"/>
                  <a:gd name="T56" fmla="*/ 426 w 658"/>
                  <a:gd name="T57" fmla="*/ 643 h 658"/>
                  <a:gd name="T58" fmla="*/ 379 w 658"/>
                  <a:gd name="T59" fmla="*/ 655 h 658"/>
                  <a:gd name="T60" fmla="*/ 330 w 658"/>
                  <a:gd name="T61" fmla="*/ 658 h 658"/>
                  <a:gd name="T62" fmla="*/ 330 w 658"/>
                  <a:gd name="T63" fmla="*/ 38 h 658"/>
                  <a:gd name="T64" fmla="*/ 242 w 658"/>
                  <a:gd name="T65" fmla="*/ 52 h 658"/>
                  <a:gd name="T66" fmla="*/ 166 w 658"/>
                  <a:gd name="T67" fmla="*/ 88 h 658"/>
                  <a:gd name="T68" fmla="*/ 104 w 658"/>
                  <a:gd name="T69" fmla="*/ 144 h 658"/>
                  <a:gd name="T70" fmla="*/ 61 w 658"/>
                  <a:gd name="T71" fmla="*/ 216 h 658"/>
                  <a:gd name="T72" fmla="*/ 39 w 658"/>
                  <a:gd name="T73" fmla="*/ 300 h 658"/>
                  <a:gd name="T74" fmla="*/ 39 w 658"/>
                  <a:gd name="T75" fmla="*/ 359 h 658"/>
                  <a:gd name="T76" fmla="*/ 61 w 658"/>
                  <a:gd name="T77" fmla="*/ 443 h 658"/>
                  <a:gd name="T78" fmla="*/ 104 w 658"/>
                  <a:gd name="T79" fmla="*/ 515 h 658"/>
                  <a:gd name="T80" fmla="*/ 166 w 658"/>
                  <a:gd name="T81" fmla="*/ 570 h 658"/>
                  <a:gd name="T82" fmla="*/ 242 w 658"/>
                  <a:gd name="T83" fmla="*/ 608 h 658"/>
                  <a:gd name="T84" fmla="*/ 330 w 658"/>
                  <a:gd name="T85" fmla="*/ 620 h 658"/>
                  <a:gd name="T86" fmla="*/ 387 w 658"/>
                  <a:gd name="T87" fmla="*/ 615 h 658"/>
                  <a:gd name="T88" fmla="*/ 468 w 658"/>
                  <a:gd name="T89" fmla="*/ 585 h 658"/>
                  <a:gd name="T90" fmla="*/ 535 w 658"/>
                  <a:gd name="T91" fmla="*/ 535 h 658"/>
                  <a:gd name="T92" fmla="*/ 585 w 658"/>
                  <a:gd name="T93" fmla="*/ 468 h 658"/>
                  <a:gd name="T94" fmla="*/ 615 w 658"/>
                  <a:gd name="T95" fmla="*/ 388 h 658"/>
                  <a:gd name="T96" fmla="*/ 620 w 658"/>
                  <a:gd name="T97" fmla="*/ 330 h 658"/>
                  <a:gd name="T98" fmla="*/ 608 w 658"/>
                  <a:gd name="T99" fmla="*/ 242 h 658"/>
                  <a:gd name="T100" fmla="*/ 570 w 658"/>
                  <a:gd name="T101" fmla="*/ 167 h 658"/>
                  <a:gd name="T102" fmla="*/ 514 w 658"/>
                  <a:gd name="T103" fmla="*/ 105 h 658"/>
                  <a:gd name="T104" fmla="*/ 443 w 658"/>
                  <a:gd name="T105" fmla="*/ 61 h 658"/>
                  <a:gd name="T106" fmla="*/ 359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30" y="658"/>
                    </a:moveTo>
                    <a:lnTo>
                      <a:pt x="330" y="658"/>
                    </a:lnTo>
                    <a:lnTo>
                      <a:pt x="312" y="658"/>
                    </a:lnTo>
                    <a:lnTo>
                      <a:pt x="296" y="656"/>
                    </a:lnTo>
                    <a:lnTo>
                      <a:pt x="279" y="655"/>
                    </a:lnTo>
                    <a:lnTo>
                      <a:pt x="262" y="651"/>
                    </a:lnTo>
                    <a:lnTo>
                      <a:pt x="246" y="648"/>
                    </a:lnTo>
                    <a:lnTo>
                      <a:pt x="232" y="643"/>
                    </a:lnTo>
                    <a:lnTo>
                      <a:pt x="201" y="632"/>
                    </a:lnTo>
                    <a:lnTo>
                      <a:pt x="172" y="619"/>
                    </a:lnTo>
                    <a:lnTo>
                      <a:pt x="146" y="603"/>
                    </a:lnTo>
                    <a:lnTo>
                      <a:pt x="120" y="584"/>
                    </a:lnTo>
                    <a:lnTo>
                      <a:pt x="97" y="562"/>
                    </a:lnTo>
                    <a:lnTo>
                      <a:pt x="76" y="538"/>
                    </a:lnTo>
                    <a:lnTo>
                      <a:pt x="57" y="513"/>
                    </a:lnTo>
                    <a:lnTo>
                      <a:pt x="39" y="486"/>
                    </a:lnTo>
                    <a:lnTo>
                      <a:pt x="26" y="457"/>
                    </a:lnTo>
                    <a:lnTo>
                      <a:pt x="15" y="427"/>
                    </a:lnTo>
                    <a:lnTo>
                      <a:pt x="11" y="412"/>
                    </a:lnTo>
                    <a:lnTo>
                      <a:pt x="7" y="396"/>
                    </a:lnTo>
                    <a:lnTo>
                      <a:pt x="4" y="380"/>
                    </a:lnTo>
                    <a:lnTo>
                      <a:pt x="2" y="363"/>
                    </a:lnTo>
                    <a:lnTo>
                      <a:pt x="0" y="346"/>
                    </a:lnTo>
                    <a:lnTo>
                      <a:pt x="0" y="330"/>
                    </a:lnTo>
                    <a:lnTo>
                      <a:pt x="0" y="330"/>
                    </a:lnTo>
                    <a:lnTo>
                      <a:pt x="0" y="312"/>
                    </a:lnTo>
                    <a:lnTo>
                      <a:pt x="2" y="296"/>
                    </a:lnTo>
                    <a:lnTo>
                      <a:pt x="4" y="279"/>
                    </a:lnTo>
                    <a:lnTo>
                      <a:pt x="7" y="263"/>
                    </a:lnTo>
                    <a:lnTo>
                      <a:pt x="11" y="248"/>
                    </a:lnTo>
                    <a:lnTo>
                      <a:pt x="15" y="232"/>
                    </a:lnTo>
                    <a:lnTo>
                      <a:pt x="26" y="202"/>
                    </a:lnTo>
                    <a:lnTo>
                      <a:pt x="39" y="173"/>
                    </a:lnTo>
                    <a:lnTo>
                      <a:pt x="57" y="146"/>
                    </a:lnTo>
                    <a:lnTo>
                      <a:pt x="76" y="120"/>
                    </a:lnTo>
                    <a:lnTo>
                      <a:pt x="97" y="97"/>
                    </a:lnTo>
                    <a:lnTo>
                      <a:pt x="120" y="76"/>
                    </a:lnTo>
                    <a:lnTo>
                      <a:pt x="146" y="57"/>
                    </a:lnTo>
                    <a:lnTo>
                      <a:pt x="172" y="41"/>
                    </a:lnTo>
                    <a:lnTo>
                      <a:pt x="201" y="26"/>
                    </a:lnTo>
                    <a:lnTo>
                      <a:pt x="232" y="15"/>
                    </a:lnTo>
                    <a:lnTo>
                      <a:pt x="246" y="11"/>
                    </a:lnTo>
                    <a:lnTo>
                      <a:pt x="262" y="7"/>
                    </a:lnTo>
                    <a:lnTo>
                      <a:pt x="279" y="5"/>
                    </a:lnTo>
                    <a:lnTo>
                      <a:pt x="296" y="2"/>
                    </a:lnTo>
                    <a:lnTo>
                      <a:pt x="312" y="0"/>
                    </a:lnTo>
                    <a:lnTo>
                      <a:pt x="330" y="0"/>
                    </a:lnTo>
                    <a:lnTo>
                      <a:pt x="330" y="0"/>
                    </a:lnTo>
                    <a:lnTo>
                      <a:pt x="346" y="0"/>
                    </a:lnTo>
                    <a:lnTo>
                      <a:pt x="363" y="2"/>
                    </a:lnTo>
                    <a:lnTo>
                      <a:pt x="379" y="5"/>
                    </a:lnTo>
                    <a:lnTo>
                      <a:pt x="396" y="7"/>
                    </a:lnTo>
                    <a:lnTo>
                      <a:pt x="412" y="11"/>
                    </a:lnTo>
                    <a:lnTo>
                      <a:pt x="426" y="15"/>
                    </a:lnTo>
                    <a:lnTo>
                      <a:pt x="457" y="26"/>
                    </a:lnTo>
                    <a:lnTo>
                      <a:pt x="486" y="41"/>
                    </a:lnTo>
                    <a:lnTo>
                      <a:pt x="512" y="57"/>
                    </a:lnTo>
                    <a:lnTo>
                      <a:pt x="538" y="76"/>
                    </a:lnTo>
                    <a:lnTo>
                      <a:pt x="562" y="97"/>
                    </a:lnTo>
                    <a:lnTo>
                      <a:pt x="582" y="120"/>
                    </a:lnTo>
                    <a:lnTo>
                      <a:pt x="601" y="146"/>
                    </a:lnTo>
                    <a:lnTo>
                      <a:pt x="619" y="173"/>
                    </a:lnTo>
                    <a:lnTo>
                      <a:pt x="632" y="202"/>
                    </a:lnTo>
                    <a:lnTo>
                      <a:pt x="643" y="232"/>
                    </a:lnTo>
                    <a:lnTo>
                      <a:pt x="648" y="248"/>
                    </a:lnTo>
                    <a:lnTo>
                      <a:pt x="651" y="263"/>
                    </a:lnTo>
                    <a:lnTo>
                      <a:pt x="654" y="279"/>
                    </a:lnTo>
                    <a:lnTo>
                      <a:pt x="656" y="296"/>
                    </a:lnTo>
                    <a:lnTo>
                      <a:pt x="658" y="312"/>
                    </a:lnTo>
                    <a:lnTo>
                      <a:pt x="658" y="330"/>
                    </a:lnTo>
                    <a:lnTo>
                      <a:pt x="658" y="330"/>
                    </a:lnTo>
                    <a:lnTo>
                      <a:pt x="658" y="346"/>
                    </a:lnTo>
                    <a:lnTo>
                      <a:pt x="656" y="363"/>
                    </a:lnTo>
                    <a:lnTo>
                      <a:pt x="654" y="380"/>
                    </a:lnTo>
                    <a:lnTo>
                      <a:pt x="651" y="396"/>
                    </a:lnTo>
                    <a:lnTo>
                      <a:pt x="648" y="412"/>
                    </a:lnTo>
                    <a:lnTo>
                      <a:pt x="643" y="427"/>
                    </a:lnTo>
                    <a:lnTo>
                      <a:pt x="632" y="457"/>
                    </a:lnTo>
                    <a:lnTo>
                      <a:pt x="619" y="486"/>
                    </a:lnTo>
                    <a:lnTo>
                      <a:pt x="601" y="513"/>
                    </a:lnTo>
                    <a:lnTo>
                      <a:pt x="582" y="538"/>
                    </a:lnTo>
                    <a:lnTo>
                      <a:pt x="562" y="562"/>
                    </a:lnTo>
                    <a:lnTo>
                      <a:pt x="538" y="584"/>
                    </a:lnTo>
                    <a:lnTo>
                      <a:pt x="512" y="603"/>
                    </a:lnTo>
                    <a:lnTo>
                      <a:pt x="486" y="619"/>
                    </a:lnTo>
                    <a:lnTo>
                      <a:pt x="457" y="632"/>
                    </a:lnTo>
                    <a:lnTo>
                      <a:pt x="426" y="643"/>
                    </a:lnTo>
                    <a:lnTo>
                      <a:pt x="412" y="648"/>
                    </a:lnTo>
                    <a:lnTo>
                      <a:pt x="396" y="651"/>
                    </a:lnTo>
                    <a:lnTo>
                      <a:pt x="379" y="655"/>
                    </a:lnTo>
                    <a:lnTo>
                      <a:pt x="363" y="656"/>
                    </a:lnTo>
                    <a:lnTo>
                      <a:pt x="346" y="658"/>
                    </a:lnTo>
                    <a:lnTo>
                      <a:pt x="330" y="658"/>
                    </a:lnTo>
                    <a:lnTo>
                      <a:pt x="330" y="658"/>
                    </a:lnTo>
                    <a:close/>
                    <a:moveTo>
                      <a:pt x="330" y="38"/>
                    </a:moveTo>
                    <a:lnTo>
                      <a:pt x="330" y="38"/>
                    </a:lnTo>
                    <a:lnTo>
                      <a:pt x="299" y="39"/>
                    </a:lnTo>
                    <a:lnTo>
                      <a:pt x="271" y="43"/>
                    </a:lnTo>
                    <a:lnTo>
                      <a:pt x="242" y="52"/>
                    </a:lnTo>
                    <a:lnTo>
                      <a:pt x="215" y="61"/>
                    </a:lnTo>
                    <a:lnTo>
                      <a:pt x="190" y="73"/>
                    </a:lnTo>
                    <a:lnTo>
                      <a:pt x="166" y="88"/>
                    </a:lnTo>
                    <a:lnTo>
                      <a:pt x="144" y="105"/>
                    </a:lnTo>
                    <a:lnTo>
                      <a:pt x="123" y="124"/>
                    </a:lnTo>
                    <a:lnTo>
                      <a:pt x="104" y="144"/>
                    </a:lnTo>
                    <a:lnTo>
                      <a:pt x="88" y="167"/>
                    </a:lnTo>
                    <a:lnTo>
                      <a:pt x="73" y="190"/>
                    </a:lnTo>
                    <a:lnTo>
                      <a:pt x="61" y="216"/>
                    </a:lnTo>
                    <a:lnTo>
                      <a:pt x="51" y="242"/>
                    </a:lnTo>
                    <a:lnTo>
                      <a:pt x="43" y="271"/>
                    </a:lnTo>
                    <a:lnTo>
                      <a:pt x="39" y="300"/>
                    </a:lnTo>
                    <a:lnTo>
                      <a:pt x="38" y="330"/>
                    </a:lnTo>
                    <a:lnTo>
                      <a:pt x="38" y="330"/>
                    </a:lnTo>
                    <a:lnTo>
                      <a:pt x="39" y="359"/>
                    </a:lnTo>
                    <a:lnTo>
                      <a:pt x="43" y="388"/>
                    </a:lnTo>
                    <a:lnTo>
                      <a:pt x="51" y="416"/>
                    </a:lnTo>
                    <a:lnTo>
                      <a:pt x="61" y="443"/>
                    </a:lnTo>
                    <a:lnTo>
                      <a:pt x="73" y="468"/>
                    </a:lnTo>
                    <a:lnTo>
                      <a:pt x="88" y="492"/>
                    </a:lnTo>
                    <a:lnTo>
                      <a:pt x="104" y="515"/>
                    </a:lnTo>
                    <a:lnTo>
                      <a:pt x="123" y="535"/>
                    </a:lnTo>
                    <a:lnTo>
                      <a:pt x="144" y="554"/>
                    </a:lnTo>
                    <a:lnTo>
                      <a:pt x="166" y="570"/>
                    </a:lnTo>
                    <a:lnTo>
                      <a:pt x="190" y="585"/>
                    </a:lnTo>
                    <a:lnTo>
                      <a:pt x="215" y="597"/>
                    </a:lnTo>
                    <a:lnTo>
                      <a:pt x="242" y="608"/>
                    </a:lnTo>
                    <a:lnTo>
                      <a:pt x="271" y="615"/>
                    </a:lnTo>
                    <a:lnTo>
                      <a:pt x="299" y="619"/>
                    </a:lnTo>
                    <a:lnTo>
                      <a:pt x="330" y="620"/>
                    </a:lnTo>
                    <a:lnTo>
                      <a:pt x="330" y="620"/>
                    </a:lnTo>
                    <a:lnTo>
                      <a:pt x="359" y="619"/>
                    </a:lnTo>
                    <a:lnTo>
                      <a:pt x="387" y="615"/>
                    </a:lnTo>
                    <a:lnTo>
                      <a:pt x="416" y="608"/>
                    </a:lnTo>
                    <a:lnTo>
                      <a:pt x="443" y="597"/>
                    </a:lnTo>
                    <a:lnTo>
                      <a:pt x="468" y="585"/>
                    </a:lnTo>
                    <a:lnTo>
                      <a:pt x="492" y="570"/>
                    </a:lnTo>
                    <a:lnTo>
                      <a:pt x="514" y="554"/>
                    </a:lnTo>
                    <a:lnTo>
                      <a:pt x="535" y="535"/>
                    </a:lnTo>
                    <a:lnTo>
                      <a:pt x="554" y="515"/>
                    </a:lnTo>
                    <a:lnTo>
                      <a:pt x="570" y="492"/>
                    </a:lnTo>
                    <a:lnTo>
                      <a:pt x="585" y="468"/>
                    </a:lnTo>
                    <a:lnTo>
                      <a:pt x="597" y="443"/>
                    </a:lnTo>
                    <a:lnTo>
                      <a:pt x="608" y="416"/>
                    </a:lnTo>
                    <a:lnTo>
                      <a:pt x="615" y="388"/>
                    </a:lnTo>
                    <a:lnTo>
                      <a:pt x="619" y="359"/>
                    </a:lnTo>
                    <a:lnTo>
                      <a:pt x="620" y="330"/>
                    </a:lnTo>
                    <a:lnTo>
                      <a:pt x="620" y="330"/>
                    </a:lnTo>
                    <a:lnTo>
                      <a:pt x="619" y="300"/>
                    </a:lnTo>
                    <a:lnTo>
                      <a:pt x="615" y="271"/>
                    </a:lnTo>
                    <a:lnTo>
                      <a:pt x="608" y="242"/>
                    </a:lnTo>
                    <a:lnTo>
                      <a:pt x="597" y="216"/>
                    </a:lnTo>
                    <a:lnTo>
                      <a:pt x="585" y="190"/>
                    </a:lnTo>
                    <a:lnTo>
                      <a:pt x="570" y="167"/>
                    </a:lnTo>
                    <a:lnTo>
                      <a:pt x="554" y="144"/>
                    </a:lnTo>
                    <a:lnTo>
                      <a:pt x="535" y="124"/>
                    </a:lnTo>
                    <a:lnTo>
                      <a:pt x="514" y="105"/>
                    </a:lnTo>
                    <a:lnTo>
                      <a:pt x="492" y="88"/>
                    </a:lnTo>
                    <a:lnTo>
                      <a:pt x="468" y="73"/>
                    </a:lnTo>
                    <a:lnTo>
                      <a:pt x="443" y="61"/>
                    </a:lnTo>
                    <a:lnTo>
                      <a:pt x="416" y="52"/>
                    </a:lnTo>
                    <a:lnTo>
                      <a:pt x="387" y="43"/>
                    </a:lnTo>
                    <a:lnTo>
                      <a:pt x="359" y="39"/>
                    </a:lnTo>
                    <a:lnTo>
                      <a:pt x="330" y="38"/>
                    </a:lnTo>
                    <a:lnTo>
                      <a:pt x="330" y="38"/>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3" name="Freeform 340">
                <a:extLst>
                  <a:ext uri="{FF2B5EF4-FFF2-40B4-BE49-F238E27FC236}">
                    <a16:creationId xmlns:a16="http://schemas.microsoft.com/office/drawing/2014/main" id="{D69127E0-161C-D2E8-2B78-50B323FF53C1}"/>
                  </a:ext>
                </a:extLst>
              </p:cNvPr>
              <p:cNvSpPr>
                <a:spLocks/>
              </p:cNvSpPr>
              <p:nvPr/>
            </p:nvSpPr>
            <p:spPr bwMode="auto">
              <a:xfrm>
                <a:off x="11353801" y="1770698"/>
                <a:ext cx="109538" cy="117475"/>
              </a:xfrm>
              <a:custGeom>
                <a:avLst/>
                <a:gdLst>
                  <a:gd name="T0" fmla="*/ 68 w 137"/>
                  <a:gd name="T1" fmla="*/ 148 h 148"/>
                  <a:gd name="T2" fmla="*/ 68 w 137"/>
                  <a:gd name="T3" fmla="*/ 148 h 148"/>
                  <a:gd name="T4" fmla="*/ 81 w 137"/>
                  <a:gd name="T5" fmla="*/ 146 h 148"/>
                  <a:gd name="T6" fmla="*/ 94 w 137"/>
                  <a:gd name="T7" fmla="*/ 142 h 148"/>
                  <a:gd name="T8" fmla="*/ 106 w 137"/>
                  <a:gd name="T9" fmla="*/ 136 h 148"/>
                  <a:gd name="T10" fmla="*/ 116 w 137"/>
                  <a:gd name="T11" fmla="*/ 128 h 148"/>
                  <a:gd name="T12" fmla="*/ 124 w 137"/>
                  <a:gd name="T13" fmla="*/ 118 h 148"/>
                  <a:gd name="T14" fmla="*/ 131 w 137"/>
                  <a:gd name="T15" fmla="*/ 106 h 148"/>
                  <a:gd name="T16" fmla="*/ 135 w 137"/>
                  <a:gd name="T17" fmla="*/ 93 h 148"/>
                  <a:gd name="T18" fmla="*/ 137 w 137"/>
                  <a:gd name="T19" fmla="*/ 79 h 148"/>
                  <a:gd name="T20" fmla="*/ 137 w 137"/>
                  <a:gd name="T21" fmla="*/ 68 h 148"/>
                  <a:gd name="T22" fmla="*/ 137 w 137"/>
                  <a:gd name="T23" fmla="*/ 68 h 148"/>
                  <a:gd name="T24" fmla="*/ 135 w 137"/>
                  <a:gd name="T25" fmla="*/ 55 h 148"/>
                  <a:gd name="T26" fmla="*/ 131 w 137"/>
                  <a:gd name="T27" fmla="*/ 43 h 148"/>
                  <a:gd name="T28" fmla="*/ 124 w 137"/>
                  <a:gd name="T29" fmla="*/ 31 h 148"/>
                  <a:gd name="T30" fmla="*/ 116 w 137"/>
                  <a:gd name="T31" fmla="*/ 20 h 148"/>
                  <a:gd name="T32" fmla="*/ 106 w 137"/>
                  <a:gd name="T33" fmla="*/ 12 h 148"/>
                  <a:gd name="T34" fmla="*/ 94 w 137"/>
                  <a:gd name="T35" fmla="*/ 5 h 148"/>
                  <a:gd name="T36" fmla="*/ 81 w 137"/>
                  <a:gd name="T37" fmla="*/ 3 h 148"/>
                  <a:gd name="T38" fmla="*/ 68 w 137"/>
                  <a:gd name="T39" fmla="*/ 0 h 148"/>
                  <a:gd name="T40" fmla="*/ 68 w 137"/>
                  <a:gd name="T41" fmla="*/ 0 h 148"/>
                  <a:gd name="T42" fmla="*/ 53 w 137"/>
                  <a:gd name="T43" fmla="*/ 3 h 148"/>
                  <a:gd name="T44" fmla="*/ 41 w 137"/>
                  <a:gd name="T45" fmla="*/ 5 h 148"/>
                  <a:gd name="T46" fmla="*/ 29 w 137"/>
                  <a:gd name="T47" fmla="*/ 12 h 148"/>
                  <a:gd name="T48" fmla="*/ 20 w 137"/>
                  <a:gd name="T49" fmla="*/ 20 h 148"/>
                  <a:gd name="T50" fmla="*/ 12 w 137"/>
                  <a:gd name="T51" fmla="*/ 31 h 148"/>
                  <a:gd name="T52" fmla="*/ 5 w 137"/>
                  <a:gd name="T53" fmla="*/ 43 h 148"/>
                  <a:gd name="T54" fmla="*/ 1 w 137"/>
                  <a:gd name="T55" fmla="*/ 55 h 148"/>
                  <a:gd name="T56" fmla="*/ 0 w 137"/>
                  <a:gd name="T57" fmla="*/ 68 h 148"/>
                  <a:gd name="T58" fmla="*/ 0 w 137"/>
                  <a:gd name="T59" fmla="*/ 79 h 148"/>
                  <a:gd name="T60" fmla="*/ 0 w 137"/>
                  <a:gd name="T61" fmla="*/ 79 h 148"/>
                  <a:gd name="T62" fmla="*/ 1 w 137"/>
                  <a:gd name="T63" fmla="*/ 93 h 148"/>
                  <a:gd name="T64" fmla="*/ 5 w 137"/>
                  <a:gd name="T65" fmla="*/ 106 h 148"/>
                  <a:gd name="T66" fmla="*/ 12 w 137"/>
                  <a:gd name="T67" fmla="*/ 118 h 148"/>
                  <a:gd name="T68" fmla="*/ 20 w 137"/>
                  <a:gd name="T69" fmla="*/ 128 h 148"/>
                  <a:gd name="T70" fmla="*/ 29 w 137"/>
                  <a:gd name="T71" fmla="*/ 136 h 148"/>
                  <a:gd name="T72" fmla="*/ 41 w 137"/>
                  <a:gd name="T73" fmla="*/ 142 h 148"/>
                  <a:gd name="T74" fmla="*/ 53 w 137"/>
                  <a:gd name="T75" fmla="*/ 146 h 148"/>
                  <a:gd name="T76" fmla="*/ 68 w 137"/>
                  <a:gd name="T77" fmla="*/ 148 h 148"/>
                  <a:gd name="T78" fmla="*/ 68 w 137"/>
                  <a:gd name="T7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7" h="148">
                    <a:moveTo>
                      <a:pt x="68" y="148"/>
                    </a:moveTo>
                    <a:lnTo>
                      <a:pt x="68" y="148"/>
                    </a:lnTo>
                    <a:lnTo>
                      <a:pt x="81" y="146"/>
                    </a:lnTo>
                    <a:lnTo>
                      <a:pt x="94" y="142"/>
                    </a:lnTo>
                    <a:lnTo>
                      <a:pt x="106" y="136"/>
                    </a:lnTo>
                    <a:lnTo>
                      <a:pt x="116" y="128"/>
                    </a:lnTo>
                    <a:lnTo>
                      <a:pt x="124" y="118"/>
                    </a:lnTo>
                    <a:lnTo>
                      <a:pt x="131" y="106"/>
                    </a:lnTo>
                    <a:lnTo>
                      <a:pt x="135" y="93"/>
                    </a:lnTo>
                    <a:lnTo>
                      <a:pt x="137" y="79"/>
                    </a:lnTo>
                    <a:lnTo>
                      <a:pt x="137" y="68"/>
                    </a:lnTo>
                    <a:lnTo>
                      <a:pt x="137" y="68"/>
                    </a:lnTo>
                    <a:lnTo>
                      <a:pt x="135" y="55"/>
                    </a:lnTo>
                    <a:lnTo>
                      <a:pt x="131" y="43"/>
                    </a:lnTo>
                    <a:lnTo>
                      <a:pt x="124" y="31"/>
                    </a:lnTo>
                    <a:lnTo>
                      <a:pt x="116" y="20"/>
                    </a:lnTo>
                    <a:lnTo>
                      <a:pt x="106" y="12"/>
                    </a:lnTo>
                    <a:lnTo>
                      <a:pt x="94" y="5"/>
                    </a:lnTo>
                    <a:lnTo>
                      <a:pt x="81" y="3"/>
                    </a:lnTo>
                    <a:lnTo>
                      <a:pt x="68" y="0"/>
                    </a:lnTo>
                    <a:lnTo>
                      <a:pt x="68" y="0"/>
                    </a:lnTo>
                    <a:lnTo>
                      <a:pt x="53" y="3"/>
                    </a:lnTo>
                    <a:lnTo>
                      <a:pt x="41" y="5"/>
                    </a:lnTo>
                    <a:lnTo>
                      <a:pt x="29" y="12"/>
                    </a:lnTo>
                    <a:lnTo>
                      <a:pt x="20" y="20"/>
                    </a:lnTo>
                    <a:lnTo>
                      <a:pt x="12" y="31"/>
                    </a:lnTo>
                    <a:lnTo>
                      <a:pt x="5" y="43"/>
                    </a:lnTo>
                    <a:lnTo>
                      <a:pt x="1" y="55"/>
                    </a:lnTo>
                    <a:lnTo>
                      <a:pt x="0" y="68"/>
                    </a:lnTo>
                    <a:lnTo>
                      <a:pt x="0" y="79"/>
                    </a:lnTo>
                    <a:lnTo>
                      <a:pt x="0" y="79"/>
                    </a:lnTo>
                    <a:lnTo>
                      <a:pt x="1" y="93"/>
                    </a:lnTo>
                    <a:lnTo>
                      <a:pt x="5" y="106"/>
                    </a:lnTo>
                    <a:lnTo>
                      <a:pt x="12" y="118"/>
                    </a:lnTo>
                    <a:lnTo>
                      <a:pt x="20" y="128"/>
                    </a:lnTo>
                    <a:lnTo>
                      <a:pt x="29" y="136"/>
                    </a:lnTo>
                    <a:lnTo>
                      <a:pt x="41" y="142"/>
                    </a:lnTo>
                    <a:lnTo>
                      <a:pt x="53" y="146"/>
                    </a:lnTo>
                    <a:lnTo>
                      <a:pt x="68" y="148"/>
                    </a:lnTo>
                    <a:lnTo>
                      <a:pt x="68" y="148"/>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4" name="Freeform 341">
                <a:extLst>
                  <a:ext uri="{FF2B5EF4-FFF2-40B4-BE49-F238E27FC236}">
                    <a16:creationId xmlns:a16="http://schemas.microsoft.com/office/drawing/2014/main" id="{8F740212-D86D-4002-B344-5FD7F43AFEF5}"/>
                  </a:ext>
                </a:extLst>
              </p:cNvPr>
              <p:cNvSpPr>
                <a:spLocks/>
              </p:cNvSpPr>
              <p:nvPr/>
            </p:nvSpPr>
            <p:spPr bwMode="auto">
              <a:xfrm>
                <a:off x="11253788" y="1856423"/>
                <a:ext cx="109538" cy="115888"/>
              </a:xfrm>
              <a:custGeom>
                <a:avLst/>
                <a:gdLst>
                  <a:gd name="T0" fmla="*/ 69 w 137"/>
                  <a:gd name="T1" fmla="*/ 0 h 147"/>
                  <a:gd name="T2" fmla="*/ 69 w 137"/>
                  <a:gd name="T3" fmla="*/ 0 h 147"/>
                  <a:gd name="T4" fmla="*/ 55 w 137"/>
                  <a:gd name="T5" fmla="*/ 1 h 147"/>
                  <a:gd name="T6" fmla="*/ 42 w 137"/>
                  <a:gd name="T7" fmla="*/ 5 h 147"/>
                  <a:gd name="T8" fmla="*/ 30 w 137"/>
                  <a:gd name="T9" fmla="*/ 11 h 147"/>
                  <a:gd name="T10" fmla="*/ 20 w 137"/>
                  <a:gd name="T11" fmla="*/ 20 h 147"/>
                  <a:gd name="T12" fmla="*/ 12 w 137"/>
                  <a:gd name="T13" fmla="*/ 30 h 147"/>
                  <a:gd name="T14" fmla="*/ 6 w 137"/>
                  <a:gd name="T15" fmla="*/ 42 h 147"/>
                  <a:gd name="T16" fmla="*/ 2 w 137"/>
                  <a:gd name="T17" fmla="*/ 54 h 147"/>
                  <a:gd name="T18" fmla="*/ 0 w 137"/>
                  <a:gd name="T19" fmla="*/ 69 h 147"/>
                  <a:gd name="T20" fmla="*/ 0 w 137"/>
                  <a:gd name="T21" fmla="*/ 78 h 147"/>
                  <a:gd name="T22" fmla="*/ 0 w 137"/>
                  <a:gd name="T23" fmla="*/ 78 h 147"/>
                  <a:gd name="T24" fmla="*/ 2 w 137"/>
                  <a:gd name="T25" fmla="*/ 93 h 147"/>
                  <a:gd name="T26" fmla="*/ 6 w 137"/>
                  <a:gd name="T27" fmla="*/ 105 h 147"/>
                  <a:gd name="T28" fmla="*/ 12 w 137"/>
                  <a:gd name="T29" fmla="*/ 117 h 147"/>
                  <a:gd name="T30" fmla="*/ 20 w 137"/>
                  <a:gd name="T31" fmla="*/ 126 h 147"/>
                  <a:gd name="T32" fmla="*/ 30 w 137"/>
                  <a:gd name="T33" fmla="*/ 136 h 147"/>
                  <a:gd name="T34" fmla="*/ 42 w 137"/>
                  <a:gd name="T35" fmla="*/ 141 h 147"/>
                  <a:gd name="T36" fmla="*/ 55 w 137"/>
                  <a:gd name="T37" fmla="*/ 145 h 147"/>
                  <a:gd name="T38" fmla="*/ 69 w 137"/>
                  <a:gd name="T39" fmla="*/ 147 h 147"/>
                  <a:gd name="T40" fmla="*/ 69 w 137"/>
                  <a:gd name="T41" fmla="*/ 147 h 147"/>
                  <a:gd name="T42" fmla="*/ 82 w 137"/>
                  <a:gd name="T43" fmla="*/ 145 h 147"/>
                  <a:gd name="T44" fmla="*/ 96 w 137"/>
                  <a:gd name="T45" fmla="*/ 141 h 147"/>
                  <a:gd name="T46" fmla="*/ 106 w 137"/>
                  <a:gd name="T47" fmla="*/ 136 h 147"/>
                  <a:gd name="T48" fmla="*/ 117 w 137"/>
                  <a:gd name="T49" fmla="*/ 126 h 147"/>
                  <a:gd name="T50" fmla="*/ 125 w 137"/>
                  <a:gd name="T51" fmla="*/ 117 h 147"/>
                  <a:gd name="T52" fmla="*/ 132 w 137"/>
                  <a:gd name="T53" fmla="*/ 105 h 147"/>
                  <a:gd name="T54" fmla="*/ 136 w 137"/>
                  <a:gd name="T55" fmla="*/ 93 h 147"/>
                  <a:gd name="T56" fmla="*/ 137 w 137"/>
                  <a:gd name="T57" fmla="*/ 78 h 147"/>
                  <a:gd name="T58" fmla="*/ 137 w 137"/>
                  <a:gd name="T59" fmla="*/ 69 h 147"/>
                  <a:gd name="T60" fmla="*/ 137 w 137"/>
                  <a:gd name="T61" fmla="*/ 69 h 147"/>
                  <a:gd name="T62" fmla="*/ 136 w 137"/>
                  <a:gd name="T63" fmla="*/ 54 h 147"/>
                  <a:gd name="T64" fmla="*/ 132 w 137"/>
                  <a:gd name="T65" fmla="*/ 42 h 147"/>
                  <a:gd name="T66" fmla="*/ 125 w 137"/>
                  <a:gd name="T67" fmla="*/ 30 h 147"/>
                  <a:gd name="T68" fmla="*/ 117 w 137"/>
                  <a:gd name="T69" fmla="*/ 20 h 147"/>
                  <a:gd name="T70" fmla="*/ 106 w 137"/>
                  <a:gd name="T71" fmla="*/ 11 h 147"/>
                  <a:gd name="T72" fmla="*/ 96 w 137"/>
                  <a:gd name="T73" fmla="*/ 5 h 147"/>
                  <a:gd name="T74" fmla="*/ 82 w 137"/>
                  <a:gd name="T75" fmla="*/ 1 h 147"/>
                  <a:gd name="T76" fmla="*/ 69 w 137"/>
                  <a:gd name="T77" fmla="*/ 0 h 147"/>
                  <a:gd name="T78" fmla="*/ 69 w 137"/>
                  <a:gd name="T7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7" h="147">
                    <a:moveTo>
                      <a:pt x="69" y="0"/>
                    </a:moveTo>
                    <a:lnTo>
                      <a:pt x="69" y="0"/>
                    </a:lnTo>
                    <a:lnTo>
                      <a:pt x="55" y="1"/>
                    </a:lnTo>
                    <a:lnTo>
                      <a:pt x="42" y="5"/>
                    </a:lnTo>
                    <a:lnTo>
                      <a:pt x="30" y="11"/>
                    </a:lnTo>
                    <a:lnTo>
                      <a:pt x="20" y="20"/>
                    </a:lnTo>
                    <a:lnTo>
                      <a:pt x="12" y="30"/>
                    </a:lnTo>
                    <a:lnTo>
                      <a:pt x="6" y="42"/>
                    </a:lnTo>
                    <a:lnTo>
                      <a:pt x="2" y="54"/>
                    </a:lnTo>
                    <a:lnTo>
                      <a:pt x="0" y="69"/>
                    </a:lnTo>
                    <a:lnTo>
                      <a:pt x="0" y="78"/>
                    </a:lnTo>
                    <a:lnTo>
                      <a:pt x="0" y="78"/>
                    </a:lnTo>
                    <a:lnTo>
                      <a:pt x="2" y="93"/>
                    </a:lnTo>
                    <a:lnTo>
                      <a:pt x="6" y="105"/>
                    </a:lnTo>
                    <a:lnTo>
                      <a:pt x="12" y="117"/>
                    </a:lnTo>
                    <a:lnTo>
                      <a:pt x="20" y="126"/>
                    </a:lnTo>
                    <a:lnTo>
                      <a:pt x="30" y="136"/>
                    </a:lnTo>
                    <a:lnTo>
                      <a:pt x="42" y="141"/>
                    </a:lnTo>
                    <a:lnTo>
                      <a:pt x="55" y="145"/>
                    </a:lnTo>
                    <a:lnTo>
                      <a:pt x="69" y="147"/>
                    </a:lnTo>
                    <a:lnTo>
                      <a:pt x="69" y="147"/>
                    </a:lnTo>
                    <a:lnTo>
                      <a:pt x="82" y="145"/>
                    </a:lnTo>
                    <a:lnTo>
                      <a:pt x="96" y="141"/>
                    </a:lnTo>
                    <a:lnTo>
                      <a:pt x="106" y="136"/>
                    </a:lnTo>
                    <a:lnTo>
                      <a:pt x="117" y="126"/>
                    </a:lnTo>
                    <a:lnTo>
                      <a:pt x="125" y="117"/>
                    </a:lnTo>
                    <a:lnTo>
                      <a:pt x="132" y="105"/>
                    </a:lnTo>
                    <a:lnTo>
                      <a:pt x="136" y="93"/>
                    </a:lnTo>
                    <a:lnTo>
                      <a:pt x="137" y="78"/>
                    </a:lnTo>
                    <a:lnTo>
                      <a:pt x="137" y="69"/>
                    </a:lnTo>
                    <a:lnTo>
                      <a:pt x="137" y="69"/>
                    </a:lnTo>
                    <a:lnTo>
                      <a:pt x="136" y="54"/>
                    </a:lnTo>
                    <a:lnTo>
                      <a:pt x="132" y="42"/>
                    </a:lnTo>
                    <a:lnTo>
                      <a:pt x="125" y="30"/>
                    </a:lnTo>
                    <a:lnTo>
                      <a:pt x="117" y="20"/>
                    </a:lnTo>
                    <a:lnTo>
                      <a:pt x="106" y="11"/>
                    </a:lnTo>
                    <a:lnTo>
                      <a:pt x="96" y="5"/>
                    </a:lnTo>
                    <a:lnTo>
                      <a:pt x="82" y="1"/>
                    </a:lnTo>
                    <a:lnTo>
                      <a:pt x="69" y="0"/>
                    </a:lnTo>
                    <a:lnTo>
                      <a:pt x="69" y="0"/>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5" name="Freeform 342">
                <a:extLst>
                  <a:ext uri="{FF2B5EF4-FFF2-40B4-BE49-F238E27FC236}">
                    <a16:creationId xmlns:a16="http://schemas.microsoft.com/office/drawing/2014/main" id="{7B7A370E-9D86-B32E-FD72-5B7E88FA2582}"/>
                  </a:ext>
                </a:extLst>
              </p:cNvPr>
              <p:cNvSpPr>
                <a:spLocks/>
              </p:cNvSpPr>
              <p:nvPr/>
            </p:nvSpPr>
            <p:spPr bwMode="auto">
              <a:xfrm>
                <a:off x="11353801" y="1884998"/>
                <a:ext cx="142875" cy="146050"/>
              </a:xfrm>
              <a:custGeom>
                <a:avLst/>
                <a:gdLst>
                  <a:gd name="T0" fmla="*/ 161 w 178"/>
                  <a:gd name="T1" fmla="*/ 29 h 184"/>
                  <a:gd name="T2" fmla="*/ 115 w 178"/>
                  <a:gd name="T3" fmla="*/ 0 h 184"/>
                  <a:gd name="T4" fmla="*/ 115 w 178"/>
                  <a:gd name="T5" fmla="*/ 0 h 184"/>
                  <a:gd name="T6" fmla="*/ 104 w 178"/>
                  <a:gd name="T7" fmla="*/ 7 h 184"/>
                  <a:gd name="T8" fmla="*/ 94 w 178"/>
                  <a:gd name="T9" fmla="*/ 12 h 184"/>
                  <a:gd name="T10" fmla="*/ 80 w 178"/>
                  <a:gd name="T11" fmla="*/ 15 h 184"/>
                  <a:gd name="T12" fmla="*/ 68 w 178"/>
                  <a:gd name="T13" fmla="*/ 16 h 184"/>
                  <a:gd name="T14" fmla="*/ 68 w 178"/>
                  <a:gd name="T15" fmla="*/ 16 h 184"/>
                  <a:gd name="T16" fmla="*/ 55 w 178"/>
                  <a:gd name="T17" fmla="*/ 15 h 184"/>
                  <a:gd name="T18" fmla="*/ 43 w 178"/>
                  <a:gd name="T19" fmla="*/ 12 h 184"/>
                  <a:gd name="T20" fmla="*/ 30 w 178"/>
                  <a:gd name="T21" fmla="*/ 7 h 184"/>
                  <a:gd name="T22" fmla="*/ 20 w 178"/>
                  <a:gd name="T23" fmla="*/ 0 h 184"/>
                  <a:gd name="T24" fmla="*/ 14 w 178"/>
                  <a:gd name="T25" fmla="*/ 3 h 184"/>
                  <a:gd name="T26" fmla="*/ 14 w 178"/>
                  <a:gd name="T27" fmla="*/ 3 h 184"/>
                  <a:gd name="T28" fmla="*/ 18 w 178"/>
                  <a:gd name="T29" fmla="*/ 18 h 184"/>
                  <a:gd name="T30" fmla="*/ 20 w 178"/>
                  <a:gd name="T31" fmla="*/ 33 h 184"/>
                  <a:gd name="T32" fmla="*/ 20 w 178"/>
                  <a:gd name="T33" fmla="*/ 42 h 184"/>
                  <a:gd name="T34" fmla="*/ 20 w 178"/>
                  <a:gd name="T35" fmla="*/ 42 h 184"/>
                  <a:gd name="T36" fmla="*/ 18 w 178"/>
                  <a:gd name="T37" fmla="*/ 57 h 184"/>
                  <a:gd name="T38" fmla="*/ 16 w 178"/>
                  <a:gd name="T39" fmla="*/ 72 h 184"/>
                  <a:gd name="T40" fmla="*/ 9 w 178"/>
                  <a:gd name="T41" fmla="*/ 84 h 184"/>
                  <a:gd name="T42" fmla="*/ 0 w 178"/>
                  <a:gd name="T43" fmla="*/ 96 h 184"/>
                  <a:gd name="T44" fmla="*/ 24 w 178"/>
                  <a:gd name="T45" fmla="*/ 116 h 184"/>
                  <a:gd name="T46" fmla="*/ 24 w 178"/>
                  <a:gd name="T47" fmla="*/ 116 h 184"/>
                  <a:gd name="T48" fmla="*/ 32 w 178"/>
                  <a:gd name="T49" fmla="*/ 123 h 184"/>
                  <a:gd name="T50" fmla="*/ 37 w 178"/>
                  <a:gd name="T51" fmla="*/ 132 h 184"/>
                  <a:gd name="T52" fmla="*/ 40 w 178"/>
                  <a:gd name="T53" fmla="*/ 141 h 184"/>
                  <a:gd name="T54" fmla="*/ 41 w 178"/>
                  <a:gd name="T55" fmla="*/ 152 h 184"/>
                  <a:gd name="T56" fmla="*/ 41 w 178"/>
                  <a:gd name="T57" fmla="*/ 179 h 184"/>
                  <a:gd name="T58" fmla="*/ 41 w 178"/>
                  <a:gd name="T59" fmla="*/ 179 h 184"/>
                  <a:gd name="T60" fmla="*/ 40 w 178"/>
                  <a:gd name="T61" fmla="*/ 184 h 184"/>
                  <a:gd name="T62" fmla="*/ 173 w 178"/>
                  <a:gd name="T63" fmla="*/ 184 h 184"/>
                  <a:gd name="T64" fmla="*/ 173 w 178"/>
                  <a:gd name="T65" fmla="*/ 184 h 184"/>
                  <a:gd name="T66" fmla="*/ 174 w 178"/>
                  <a:gd name="T67" fmla="*/ 184 h 184"/>
                  <a:gd name="T68" fmla="*/ 177 w 178"/>
                  <a:gd name="T69" fmla="*/ 183 h 184"/>
                  <a:gd name="T70" fmla="*/ 178 w 178"/>
                  <a:gd name="T71" fmla="*/ 182 h 184"/>
                  <a:gd name="T72" fmla="*/ 178 w 178"/>
                  <a:gd name="T73" fmla="*/ 179 h 184"/>
                  <a:gd name="T74" fmla="*/ 178 w 178"/>
                  <a:gd name="T75" fmla="*/ 59 h 184"/>
                  <a:gd name="T76" fmla="*/ 178 w 178"/>
                  <a:gd name="T77" fmla="*/ 59 h 184"/>
                  <a:gd name="T78" fmla="*/ 177 w 178"/>
                  <a:gd name="T79" fmla="*/ 50 h 184"/>
                  <a:gd name="T80" fmla="*/ 173 w 178"/>
                  <a:gd name="T81" fmla="*/ 42 h 184"/>
                  <a:gd name="T82" fmla="*/ 167 w 178"/>
                  <a:gd name="T83" fmla="*/ 35 h 184"/>
                  <a:gd name="T84" fmla="*/ 161 w 178"/>
                  <a:gd name="T85" fmla="*/ 29 h 184"/>
                  <a:gd name="T86" fmla="*/ 161 w 178"/>
                  <a:gd name="T87" fmla="*/ 2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8" h="184">
                    <a:moveTo>
                      <a:pt x="161" y="29"/>
                    </a:moveTo>
                    <a:lnTo>
                      <a:pt x="115" y="0"/>
                    </a:lnTo>
                    <a:lnTo>
                      <a:pt x="115" y="0"/>
                    </a:lnTo>
                    <a:lnTo>
                      <a:pt x="104" y="7"/>
                    </a:lnTo>
                    <a:lnTo>
                      <a:pt x="94" y="12"/>
                    </a:lnTo>
                    <a:lnTo>
                      <a:pt x="80" y="15"/>
                    </a:lnTo>
                    <a:lnTo>
                      <a:pt x="68" y="16"/>
                    </a:lnTo>
                    <a:lnTo>
                      <a:pt x="68" y="16"/>
                    </a:lnTo>
                    <a:lnTo>
                      <a:pt x="55" y="15"/>
                    </a:lnTo>
                    <a:lnTo>
                      <a:pt x="43" y="12"/>
                    </a:lnTo>
                    <a:lnTo>
                      <a:pt x="30" y="7"/>
                    </a:lnTo>
                    <a:lnTo>
                      <a:pt x="20" y="0"/>
                    </a:lnTo>
                    <a:lnTo>
                      <a:pt x="14" y="3"/>
                    </a:lnTo>
                    <a:lnTo>
                      <a:pt x="14" y="3"/>
                    </a:lnTo>
                    <a:lnTo>
                      <a:pt x="18" y="18"/>
                    </a:lnTo>
                    <a:lnTo>
                      <a:pt x="20" y="33"/>
                    </a:lnTo>
                    <a:lnTo>
                      <a:pt x="20" y="42"/>
                    </a:lnTo>
                    <a:lnTo>
                      <a:pt x="20" y="42"/>
                    </a:lnTo>
                    <a:lnTo>
                      <a:pt x="18" y="57"/>
                    </a:lnTo>
                    <a:lnTo>
                      <a:pt x="16" y="72"/>
                    </a:lnTo>
                    <a:lnTo>
                      <a:pt x="9" y="84"/>
                    </a:lnTo>
                    <a:lnTo>
                      <a:pt x="0" y="96"/>
                    </a:lnTo>
                    <a:lnTo>
                      <a:pt x="24" y="116"/>
                    </a:lnTo>
                    <a:lnTo>
                      <a:pt x="24" y="116"/>
                    </a:lnTo>
                    <a:lnTo>
                      <a:pt x="32" y="123"/>
                    </a:lnTo>
                    <a:lnTo>
                      <a:pt x="37" y="132"/>
                    </a:lnTo>
                    <a:lnTo>
                      <a:pt x="40" y="141"/>
                    </a:lnTo>
                    <a:lnTo>
                      <a:pt x="41" y="152"/>
                    </a:lnTo>
                    <a:lnTo>
                      <a:pt x="41" y="179"/>
                    </a:lnTo>
                    <a:lnTo>
                      <a:pt x="41" y="179"/>
                    </a:lnTo>
                    <a:lnTo>
                      <a:pt x="40" y="184"/>
                    </a:lnTo>
                    <a:lnTo>
                      <a:pt x="173" y="184"/>
                    </a:lnTo>
                    <a:lnTo>
                      <a:pt x="173" y="184"/>
                    </a:lnTo>
                    <a:lnTo>
                      <a:pt x="174" y="184"/>
                    </a:lnTo>
                    <a:lnTo>
                      <a:pt x="177" y="183"/>
                    </a:lnTo>
                    <a:lnTo>
                      <a:pt x="178" y="182"/>
                    </a:lnTo>
                    <a:lnTo>
                      <a:pt x="178" y="179"/>
                    </a:lnTo>
                    <a:lnTo>
                      <a:pt x="178" y="59"/>
                    </a:lnTo>
                    <a:lnTo>
                      <a:pt x="178" y="59"/>
                    </a:lnTo>
                    <a:lnTo>
                      <a:pt x="177" y="50"/>
                    </a:lnTo>
                    <a:lnTo>
                      <a:pt x="173" y="42"/>
                    </a:lnTo>
                    <a:lnTo>
                      <a:pt x="167" y="35"/>
                    </a:lnTo>
                    <a:lnTo>
                      <a:pt x="161" y="29"/>
                    </a:lnTo>
                    <a:lnTo>
                      <a:pt x="161" y="29"/>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6" name="Freeform 343">
                <a:extLst>
                  <a:ext uri="{FF2B5EF4-FFF2-40B4-BE49-F238E27FC236}">
                    <a16:creationId xmlns:a16="http://schemas.microsoft.com/office/drawing/2014/main" id="{1F7BA1B3-CDE5-31EE-D9FD-AC0B93EE8FAF}"/>
                  </a:ext>
                </a:extLst>
              </p:cNvPr>
              <p:cNvSpPr>
                <a:spLocks/>
              </p:cNvSpPr>
              <p:nvPr/>
            </p:nvSpPr>
            <p:spPr bwMode="auto">
              <a:xfrm>
                <a:off x="11236326" y="1965960"/>
                <a:ext cx="142875" cy="65088"/>
              </a:xfrm>
              <a:custGeom>
                <a:avLst/>
                <a:gdLst>
                  <a:gd name="T0" fmla="*/ 178 w 178"/>
                  <a:gd name="T1" fmla="*/ 76 h 81"/>
                  <a:gd name="T2" fmla="*/ 178 w 178"/>
                  <a:gd name="T3" fmla="*/ 49 h 81"/>
                  <a:gd name="T4" fmla="*/ 178 w 178"/>
                  <a:gd name="T5" fmla="*/ 49 h 81"/>
                  <a:gd name="T6" fmla="*/ 178 w 178"/>
                  <a:gd name="T7" fmla="*/ 41 h 81"/>
                  <a:gd name="T8" fmla="*/ 176 w 178"/>
                  <a:gd name="T9" fmla="*/ 33 h 81"/>
                  <a:gd name="T10" fmla="*/ 172 w 178"/>
                  <a:gd name="T11" fmla="*/ 26 h 81"/>
                  <a:gd name="T12" fmla="*/ 165 w 178"/>
                  <a:gd name="T13" fmla="*/ 21 h 81"/>
                  <a:gd name="T14" fmla="*/ 141 w 178"/>
                  <a:gd name="T15" fmla="*/ 0 h 81"/>
                  <a:gd name="T16" fmla="*/ 141 w 178"/>
                  <a:gd name="T17" fmla="*/ 0 h 81"/>
                  <a:gd name="T18" fmla="*/ 129 w 178"/>
                  <a:gd name="T19" fmla="*/ 8 h 81"/>
                  <a:gd name="T20" fmla="*/ 117 w 178"/>
                  <a:gd name="T21" fmla="*/ 13 h 81"/>
                  <a:gd name="T22" fmla="*/ 103 w 178"/>
                  <a:gd name="T23" fmla="*/ 17 h 81"/>
                  <a:gd name="T24" fmla="*/ 90 w 178"/>
                  <a:gd name="T25" fmla="*/ 18 h 81"/>
                  <a:gd name="T26" fmla="*/ 90 w 178"/>
                  <a:gd name="T27" fmla="*/ 18 h 81"/>
                  <a:gd name="T28" fmla="*/ 75 w 178"/>
                  <a:gd name="T29" fmla="*/ 17 h 81"/>
                  <a:gd name="T30" fmla="*/ 61 w 178"/>
                  <a:gd name="T31" fmla="*/ 13 h 81"/>
                  <a:gd name="T32" fmla="*/ 49 w 178"/>
                  <a:gd name="T33" fmla="*/ 8 h 81"/>
                  <a:gd name="T34" fmla="*/ 39 w 178"/>
                  <a:gd name="T35" fmla="*/ 0 h 81"/>
                  <a:gd name="T36" fmla="*/ 13 w 178"/>
                  <a:gd name="T37" fmla="*/ 21 h 81"/>
                  <a:gd name="T38" fmla="*/ 13 w 178"/>
                  <a:gd name="T39" fmla="*/ 21 h 81"/>
                  <a:gd name="T40" fmla="*/ 8 w 178"/>
                  <a:gd name="T41" fmla="*/ 26 h 81"/>
                  <a:gd name="T42" fmla="*/ 4 w 178"/>
                  <a:gd name="T43" fmla="*/ 33 h 81"/>
                  <a:gd name="T44" fmla="*/ 1 w 178"/>
                  <a:gd name="T45" fmla="*/ 41 h 81"/>
                  <a:gd name="T46" fmla="*/ 0 w 178"/>
                  <a:gd name="T47" fmla="*/ 49 h 81"/>
                  <a:gd name="T48" fmla="*/ 0 w 178"/>
                  <a:gd name="T49" fmla="*/ 76 h 81"/>
                  <a:gd name="T50" fmla="*/ 0 w 178"/>
                  <a:gd name="T51" fmla="*/ 76 h 81"/>
                  <a:gd name="T52" fmla="*/ 1 w 178"/>
                  <a:gd name="T53" fmla="*/ 79 h 81"/>
                  <a:gd name="T54" fmla="*/ 1 w 178"/>
                  <a:gd name="T55" fmla="*/ 80 h 81"/>
                  <a:gd name="T56" fmla="*/ 4 w 178"/>
                  <a:gd name="T57" fmla="*/ 81 h 81"/>
                  <a:gd name="T58" fmla="*/ 5 w 178"/>
                  <a:gd name="T59" fmla="*/ 81 h 81"/>
                  <a:gd name="T60" fmla="*/ 173 w 178"/>
                  <a:gd name="T61" fmla="*/ 81 h 81"/>
                  <a:gd name="T62" fmla="*/ 173 w 178"/>
                  <a:gd name="T63" fmla="*/ 81 h 81"/>
                  <a:gd name="T64" fmla="*/ 176 w 178"/>
                  <a:gd name="T65" fmla="*/ 81 h 81"/>
                  <a:gd name="T66" fmla="*/ 177 w 178"/>
                  <a:gd name="T67" fmla="*/ 80 h 81"/>
                  <a:gd name="T68" fmla="*/ 178 w 178"/>
                  <a:gd name="T69" fmla="*/ 79 h 81"/>
                  <a:gd name="T70" fmla="*/ 178 w 178"/>
                  <a:gd name="T71" fmla="*/ 76 h 81"/>
                  <a:gd name="T72" fmla="*/ 178 w 178"/>
                  <a:gd name="T73" fmla="*/ 7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8" h="81">
                    <a:moveTo>
                      <a:pt x="178" y="76"/>
                    </a:moveTo>
                    <a:lnTo>
                      <a:pt x="178" y="49"/>
                    </a:lnTo>
                    <a:lnTo>
                      <a:pt x="178" y="49"/>
                    </a:lnTo>
                    <a:lnTo>
                      <a:pt x="178" y="41"/>
                    </a:lnTo>
                    <a:lnTo>
                      <a:pt x="176" y="33"/>
                    </a:lnTo>
                    <a:lnTo>
                      <a:pt x="172" y="26"/>
                    </a:lnTo>
                    <a:lnTo>
                      <a:pt x="165" y="21"/>
                    </a:lnTo>
                    <a:lnTo>
                      <a:pt x="141" y="0"/>
                    </a:lnTo>
                    <a:lnTo>
                      <a:pt x="141" y="0"/>
                    </a:lnTo>
                    <a:lnTo>
                      <a:pt x="129" y="8"/>
                    </a:lnTo>
                    <a:lnTo>
                      <a:pt x="117" y="13"/>
                    </a:lnTo>
                    <a:lnTo>
                      <a:pt x="103" y="17"/>
                    </a:lnTo>
                    <a:lnTo>
                      <a:pt x="90" y="18"/>
                    </a:lnTo>
                    <a:lnTo>
                      <a:pt x="90" y="18"/>
                    </a:lnTo>
                    <a:lnTo>
                      <a:pt x="75" y="17"/>
                    </a:lnTo>
                    <a:lnTo>
                      <a:pt x="61" y="13"/>
                    </a:lnTo>
                    <a:lnTo>
                      <a:pt x="49" y="8"/>
                    </a:lnTo>
                    <a:lnTo>
                      <a:pt x="39" y="0"/>
                    </a:lnTo>
                    <a:lnTo>
                      <a:pt x="13" y="21"/>
                    </a:lnTo>
                    <a:lnTo>
                      <a:pt x="13" y="21"/>
                    </a:lnTo>
                    <a:lnTo>
                      <a:pt x="8" y="26"/>
                    </a:lnTo>
                    <a:lnTo>
                      <a:pt x="4" y="33"/>
                    </a:lnTo>
                    <a:lnTo>
                      <a:pt x="1" y="41"/>
                    </a:lnTo>
                    <a:lnTo>
                      <a:pt x="0" y="49"/>
                    </a:lnTo>
                    <a:lnTo>
                      <a:pt x="0" y="76"/>
                    </a:lnTo>
                    <a:lnTo>
                      <a:pt x="0" y="76"/>
                    </a:lnTo>
                    <a:lnTo>
                      <a:pt x="1" y="79"/>
                    </a:lnTo>
                    <a:lnTo>
                      <a:pt x="1" y="80"/>
                    </a:lnTo>
                    <a:lnTo>
                      <a:pt x="4" y="81"/>
                    </a:lnTo>
                    <a:lnTo>
                      <a:pt x="5" y="81"/>
                    </a:lnTo>
                    <a:lnTo>
                      <a:pt x="173" y="81"/>
                    </a:lnTo>
                    <a:lnTo>
                      <a:pt x="173" y="81"/>
                    </a:lnTo>
                    <a:lnTo>
                      <a:pt x="176" y="81"/>
                    </a:lnTo>
                    <a:lnTo>
                      <a:pt x="177" y="80"/>
                    </a:lnTo>
                    <a:lnTo>
                      <a:pt x="178" y="79"/>
                    </a:lnTo>
                    <a:lnTo>
                      <a:pt x="178" y="76"/>
                    </a:lnTo>
                    <a:lnTo>
                      <a:pt x="178" y="76"/>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grpSp>
        <p:nvGrpSpPr>
          <p:cNvPr id="57" name="Group 56">
            <a:extLst>
              <a:ext uri="{FF2B5EF4-FFF2-40B4-BE49-F238E27FC236}">
                <a16:creationId xmlns:a16="http://schemas.microsoft.com/office/drawing/2014/main" id="{824B8AFF-2206-02FC-CABF-349B9B908E6F}"/>
              </a:ext>
            </a:extLst>
          </p:cNvPr>
          <p:cNvGrpSpPr>
            <a:grpSpLocks/>
          </p:cNvGrpSpPr>
          <p:nvPr/>
        </p:nvGrpSpPr>
        <p:grpSpPr>
          <a:xfrm>
            <a:off x="8168063" y="4409221"/>
            <a:ext cx="3695386" cy="522288"/>
            <a:chOff x="4267200" y="4585426"/>
            <a:chExt cx="3695386" cy="522288"/>
          </a:xfrm>
        </p:grpSpPr>
        <p:sp>
          <p:nvSpPr>
            <p:cNvPr id="58" name="object 4">
              <a:extLst>
                <a:ext uri="{FF2B5EF4-FFF2-40B4-BE49-F238E27FC236}">
                  <a16:creationId xmlns:a16="http://schemas.microsoft.com/office/drawing/2014/main" id="{46F6B4C0-43AF-6C63-E958-BD2E87A250C0}"/>
                </a:ext>
              </a:extLst>
            </p:cNvPr>
            <p:cNvSpPr txBox="1">
              <a:spLocks/>
            </p:cNvSpPr>
            <p:nvPr/>
          </p:nvSpPr>
          <p:spPr>
            <a:xfrm>
              <a:off x="4906029" y="4723459"/>
              <a:ext cx="3056557" cy="246221"/>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Open Sans"/>
                  <a:ea typeface="Chronicle Display Black" charset="0"/>
                  <a:cs typeface="Chronicle Display Black" charset="0"/>
                </a:rPr>
                <a:t>Biodiversity improvement</a:t>
              </a:r>
            </a:p>
          </p:txBody>
        </p:sp>
        <p:grpSp>
          <p:nvGrpSpPr>
            <p:cNvPr id="59" name="Group 58">
              <a:extLst>
                <a:ext uri="{FF2B5EF4-FFF2-40B4-BE49-F238E27FC236}">
                  <a16:creationId xmlns:a16="http://schemas.microsoft.com/office/drawing/2014/main" id="{432F9FCC-2E98-6904-82BD-979E0DB70856}"/>
                </a:ext>
              </a:extLst>
            </p:cNvPr>
            <p:cNvGrpSpPr>
              <a:grpSpLocks noChangeAspect="1"/>
            </p:cNvGrpSpPr>
            <p:nvPr/>
          </p:nvGrpSpPr>
          <p:grpSpPr>
            <a:xfrm>
              <a:off x="4267200" y="4585426"/>
              <a:ext cx="522288" cy="522288"/>
              <a:chOff x="558801" y="822325"/>
              <a:chExt cx="522288" cy="522288"/>
            </a:xfrm>
          </p:grpSpPr>
          <p:sp>
            <p:nvSpPr>
              <p:cNvPr id="60" name="Freeform 6">
                <a:extLst>
                  <a:ext uri="{FF2B5EF4-FFF2-40B4-BE49-F238E27FC236}">
                    <a16:creationId xmlns:a16="http://schemas.microsoft.com/office/drawing/2014/main" id="{27B8444D-2F7A-FC65-2379-6D87713866C7}"/>
                  </a:ext>
                </a:extLst>
              </p:cNvPr>
              <p:cNvSpPr>
                <a:spLocks noEditPoints="1"/>
              </p:cNvSpPr>
              <p:nvPr/>
            </p:nvSpPr>
            <p:spPr bwMode="auto">
              <a:xfrm>
                <a:off x="558801" y="822325"/>
                <a:ext cx="522288" cy="522288"/>
              </a:xfrm>
              <a:custGeom>
                <a:avLst/>
                <a:gdLst>
                  <a:gd name="T0" fmla="*/ 312 w 658"/>
                  <a:gd name="T1" fmla="*/ 658 h 658"/>
                  <a:gd name="T2" fmla="*/ 262 w 658"/>
                  <a:gd name="T3" fmla="*/ 651 h 658"/>
                  <a:gd name="T4" fmla="*/ 202 w 658"/>
                  <a:gd name="T5" fmla="*/ 632 h 658"/>
                  <a:gd name="T6" fmla="*/ 120 w 658"/>
                  <a:gd name="T7" fmla="*/ 583 h 658"/>
                  <a:gd name="T8" fmla="*/ 57 w 658"/>
                  <a:gd name="T9" fmla="*/ 513 h 658"/>
                  <a:gd name="T10" fmla="*/ 15 w 658"/>
                  <a:gd name="T11" fmla="*/ 427 h 658"/>
                  <a:gd name="T12" fmla="*/ 4 w 658"/>
                  <a:gd name="T13" fmla="*/ 379 h 658"/>
                  <a:gd name="T14" fmla="*/ 0 w 658"/>
                  <a:gd name="T15" fmla="*/ 329 h 658"/>
                  <a:gd name="T16" fmla="*/ 2 w 658"/>
                  <a:gd name="T17" fmla="*/ 295 h 658"/>
                  <a:gd name="T18" fmla="*/ 11 w 658"/>
                  <a:gd name="T19" fmla="*/ 247 h 658"/>
                  <a:gd name="T20" fmla="*/ 41 w 658"/>
                  <a:gd name="T21" fmla="*/ 173 h 658"/>
                  <a:gd name="T22" fmla="*/ 97 w 658"/>
                  <a:gd name="T23" fmla="*/ 97 h 658"/>
                  <a:gd name="T24" fmla="*/ 172 w 658"/>
                  <a:gd name="T25" fmla="*/ 40 h 658"/>
                  <a:gd name="T26" fmla="*/ 247 w 658"/>
                  <a:gd name="T27" fmla="*/ 11 h 658"/>
                  <a:gd name="T28" fmla="*/ 296 w 658"/>
                  <a:gd name="T29" fmla="*/ 3 h 658"/>
                  <a:gd name="T30" fmla="*/ 329 w 658"/>
                  <a:gd name="T31" fmla="*/ 0 h 658"/>
                  <a:gd name="T32" fmla="*/ 379 w 658"/>
                  <a:gd name="T33" fmla="*/ 4 h 658"/>
                  <a:gd name="T34" fmla="*/ 426 w 658"/>
                  <a:gd name="T35" fmla="*/ 15 h 658"/>
                  <a:gd name="T36" fmla="*/ 513 w 658"/>
                  <a:gd name="T37" fmla="*/ 56 h 658"/>
                  <a:gd name="T38" fmla="*/ 583 w 658"/>
                  <a:gd name="T39" fmla="*/ 121 h 658"/>
                  <a:gd name="T40" fmla="*/ 631 w 658"/>
                  <a:gd name="T41" fmla="*/ 201 h 658"/>
                  <a:gd name="T42" fmla="*/ 652 w 658"/>
                  <a:gd name="T43" fmla="*/ 263 h 658"/>
                  <a:gd name="T44" fmla="*/ 657 w 658"/>
                  <a:gd name="T45" fmla="*/ 313 h 658"/>
                  <a:gd name="T46" fmla="*/ 657 w 658"/>
                  <a:gd name="T47" fmla="*/ 346 h 658"/>
                  <a:gd name="T48" fmla="*/ 652 w 658"/>
                  <a:gd name="T49" fmla="*/ 395 h 658"/>
                  <a:gd name="T50" fmla="*/ 631 w 658"/>
                  <a:gd name="T51" fmla="*/ 456 h 658"/>
                  <a:gd name="T52" fmla="*/ 583 w 658"/>
                  <a:gd name="T53" fmla="*/ 538 h 658"/>
                  <a:gd name="T54" fmla="*/ 513 w 658"/>
                  <a:gd name="T55" fmla="*/ 601 h 658"/>
                  <a:gd name="T56" fmla="*/ 426 w 658"/>
                  <a:gd name="T57" fmla="*/ 643 h 658"/>
                  <a:gd name="T58" fmla="*/ 379 w 658"/>
                  <a:gd name="T59" fmla="*/ 654 h 658"/>
                  <a:gd name="T60" fmla="*/ 329 w 658"/>
                  <a:gd name="T61" fmla="*/ 658 h 658"/>
                  <a:gd name="T62" fmla="*/ 329 w 658"/>
                  <a:gd name="T63" fmla="*/ 38 h 658"/>
                  <a:gd name="T64" fmla="*/ 242 w 658"/>
                  <a:gd name="T65" fmla="*/ 51 h 658"/>
                  <a:gd name="T66" fmla="*/ 167 w 658"/>
                  <a:gd name="T67" fmla="*/ 87 h 658"/>
                  <a:gd name="T68" fmla="*/ 105 w 658"/>
                  <a:gd name="T69" fmla="*/ 144 h 658"/>
                  <a:gd name="T70" fmla="*/ 61 w 658"/>
                  <a:gd name="T71" fmla="*/ 216 h 658"/>
                  <a:gd name="T72" fmla="*/ 39 w 658"/>
                  <a:gd name="T73" fmla="*/ 299 h 658"/>
                  <a:gd name="T74" fmla="*/ 39 w 658"/>
                  <a:gd name="T75" fmla="*/ 358 h 658"/>
                  <a:gd name="T76" fmla="*/ 61 w 658"/>
                  <a:gd name="T77" fmla="*/ 442 h 658"/>
                  <a:gd name="T78" fmla="*/ 105 w 658"/>
                  <a:gd name="T79" fmla="*/ 514 h 658"/>
                  <a:gd name="T80" fmla="*/ 167 w 658"/>
                  <a:gd name="T81" fmla="*/ 571 h 658"/>
                  <a:gd name="T82" fmla="*/ 242 w 658"/>
                  <a:gd name="T83" fmla="*/ 607 h 658"/>
                  <a:gd name="T84" fmla="*/ 329 w 658"/>
                  <a:gd name="T85" fmla="*/ 620 h 658"/>
                  <a:gd name="T86" fmla="*/ 387 w 658"/>
                  <a:gd name="T87" fmla="*/ 614 h 658"/>
                  <a:gd name="T88" fmla="*/ 468 w 658"/>
                  <a:gd name="T89" fmla="*/ 585 h 658"/>
                  <a:gd name="T90" fmla="*/ 535 w 658"/>
                  <a:gd name="T91" fmla="*/ 534 h 658"/>
                  <a:gd name="T92" fmla="*/ 584 w 658"/>
                  <a:gd name="T93" fmla="*/ 467 h 658"/>
                  <a:gd name="T94" fmla="*/ 614 w 658"/>
                  <a:gd name="T95" fmla="*/ 388 h 658"/>
                  <a:gd name="T96" fmla="*/ 621 w 658"/>
                  <a:gd name="T97" fmla="*/ 329 h 658"/>
                  <a:gd name="T98" fmla="*/ 607 w 658"/>
                  <a:gd name="T99" fmla="*/ 243 h 658"/>
                  <a:gd name="T100" fmla="*/ 570 w 658"/>
                  <a:gd name="T101" fmla="*/ 166 h 658"/>
                  <a:gd name="T102" fmla="*/ 515 w 658"/>
                  <a:gd name="T103" fmla="*/ 105 h 658"/>
                  <a:gd name="T104" fmla="*/ 442 w 658"/>
                  <a:gd name="T105" fmla="*/ 60 h 658"/>
                  <a:gd name="T106" fmla="*/ 359 w 658"/>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2" y="658"/>
                    </a:lnTo>
                    <a:lnTo>
                      <a:pt x="296" y="656"/>
                    </a:lnTo>
                    <a:lnTo>
                      <a:pt x="280" y="654"/>
                    </a:lnTo>
                    <a:lnTo>
                      <a:pt x="262" y="651"/>
                    </a:lnTo>
                    <a:lnTo>
                      <a:pt x="247" y="647"/>
                    </a:lnTo>
                    <a:lnTo>
                      <a:pt x="231" y="643"/>
                    </a:lnTo>
                    <a:lnTo>
                      <a:pt x="202" y="632"/>
                    </a:lnTo>
                    <a:lnTo>
                      <a:pt x="172" y="618"/>
                    </a:lnTo>
                    <a:lnTo>
                      <a:pt x="145" y="601"/>
                    </a:lnTo>
                    <a:lnTo>
                      <a:pt x="120" y="583"/>
                    </a:lnTo>
                    <a:lnTo>
                      <a:pt x="97" y="561"/>
                    </a:lnTo>
                    <a:lnTo>
                      <a:pt x="76" y="538"/>
                    </a:lnTo>
                    <a:lnTo>
                      <a:pt x="57" y="513"/>
                    </a:lnTo>
                    <a:lnTo>
                      <a:pt x="41" y="486"/>
                    </a:lnTo>
                    <a:lnTo>
                      <a:pt x="26" y="456"/>
                    </a:lnTo>
                    <a:lnTo>
                      <a:pt x="15" y="427"/>
                    </a:lnTo>
                    <a:lnTo>
                      <a:pt x="11" y="411"/>
                    </a:lnTo>
                    <a:lnTo>
                      <a:pt x="7" y="395"/>
                    </a:lnTo>
                    <a:lnTo>
                      <a:pt x="4" y="379"/>
                    </a:lnTo>
                    <a:lnTo>
                      <a:pt x="2" y="362"/>
                    </a:lnTo>
                    <a:lnTo>
                      <a:pt x="0" y="346"/>
                    </a:lnTo>
                    <a:lnTo>
                      <a:pt x="0" y="329"/>
                    </a:lnTo>
                    <a:lnTo>
                      <a:pt x="0" y="329"/>
                    </a:lnTo>
                    <a:lnTo>
                      <a:pt x="0" y="313"/>
                    </a:lnTo>
                    <a:lnTo>
                      <a:pt x="2" y="295"/>
                    </a:lnTo>
                    <a:lnTo>
                      <a:pt x="4" y="279"/>
                    </a:lnTo>
                    <a:lnTo>
                      <a:pt x="7" y="263"/>
                    </a:lnTo>
                    <a:lnTo>
                      <a:pt x="11" y="247"/>
                    </a:lnTo>
                    <a:lnTo>
                      <a:pt x="15" y="231"/>
                    </a:lnTo>
                    <a:lnTo>
                      <a:pt x="26" y="201"/>
                    </a:lnTo>
                    <a:lnTo>
                      <a:pt x="41" y="173"/>
                    </a:lnTo>
                    <a:lnTo>
                      <a:pt x="57" y="145"/>
                    </a:lnTo>
                    <a:lnTo>
                      <a:pt x="76" y="121"/>
                    </a:lnTo>
                    <a:lnTo>
                      <a:pt x="97" y="97"/>
                    </a:lnTo>
                    <a:lnTo>
                      <a:pt x="120" y="75"/>
                    </a:lnTo>
                    <a:lnTo>
                      <a:pt x="145" y="56"/>
                    </a:lnTo>
                    <a:lnTo>
                      <a:pt x="172" y="40"/>
                    </a:lnTo>
                    <a:lnTo>
                      <a:pt x="202" y="27"/>
                    </a:lnTo>
                    <a:lnTo>
                      <a:pt x="231" y="15"/>
                    </a:lnTo>
                    <a:lnTo>
                      <a:pt x="247" y="11"/>
                    </a:lnTo>
                    <a:lnTo>
                      <a:pt x="262" y="7"/>
                    </a:lnTo>
                    <a:lnTo>
                      <a:pt x="280" y="4"/>
                    </a:lnTo>
                    <a:lnTo>
                      <a:pt x="296" y="3"/>
                    </a:lnTo>
                    <a:lnTo>
                      <a:pt x="312" y="1"/>
                    </a:lnTo>
                    <a:lnTo>
                      <a:pt x="329" y="0"/>
                    </a:lnTo>
                    <a:lnTo>
                      <a:pt x="329" y="0"/>
                    </a:lnTo>
                    <a:lnTo>
                      <a:pt x="345" y="1"/>
                    </a:lnTo>
                    <a:lnTo>
                      <a:pt x="363" y="3"/>
                    </a:lnTo>
                    <a:lnTo>
                      <a:pt x="379" y="4"/>
                    </a:lnTo>
                    <a:lnTo>
                      <a:pt x="395" y="7"/>
                    </a:lnTo>
                    <a:lnTo>
                      <a:pt x="411" y="11"/>
                    </a:lnTo>
                    <a:lnTo>
                      <a:pt x="426" y="15"/>
                    </a:lnTo>
                    <a:lnTo>
                      <a:pt x="457" y="27"/>
                    </a:lnTo>
                    <a:lnTo>
                      <a:pt x="485" y="40"/>
                    </a:lnTo>
                    <a:lnTo>
                      <a:pt x="513" y="56"/>
                    </a:lnTo>
                    <a:lnTo>
                      <a:pt x="537" y="75"/>
                    </a:lnTo>
                    <a:lnTo>
                      <a:pt x="562" y="97"/>
                    </a:lnTo>
                    <a:lnTo>
                      <a:pt x="583" y="121"/>
                    </a:lnTo>
                    <a:lnTo>
                      <a:pt x="602" y="145"/>
                    </a:lnTo>
                    <a:lnTo>
                      <a:pt x="618" y="173"/>
                    </a:lnTo>
                    <a:lnTo>
                      <a:pt x="631" y="201"/>
                    </a:lnTo>
                    <a:lnTo>
                      <a:pt x="643" y="231"/>
                    </a:lnTo>
                    <a:lnTo>
                      <a:pt x="647" y="247"/>
                    </a:lnTo>
                    <a:lnTo>
                      <a:pt x="652" y="263"/>
                    </a:lnTo>
                    <a:lnTo>
                      <a:pt x="654" y="279"/>
                    </a:lnTo>
                    <a:lnTo>
                      <a:pt x="656" y="295"/>
                    </a:lnTo>
                    <a:lnTo>
                      <a:pt x="657" y="313"/>
                    </a:lnTo>
                    <a:lnTo>
                      <a:pt x="658" y="329"/>
                    </a:lnTo>
                    <a:lnTo>
                      <a:pt x="658" y="329"/>
                    </a:lnTo>
                    <a:lnTo>
                      <a:pt x="657" y="346"/>
                    </a:lnTo>
                    <a:lnTo>
                      <a:pt x="656" y="362"/>
                    </a:lnTo>
                    <a:lnTo>
                      <a:pt x="654" y="379"/>
                    </a:lnTo>
                    <a:lnTo>
                      <a:pt x="652" y="395"/>
                    </a:lnTo>
                    <a:lnTo>
                      <a:pt x="647" y="411"/>
                    </a:lnTo>
                    <a:lnTo>
                      <a:pt x="643" y="427"/>
                    </a:lnTo>
                    <a:lnTo>
                      <a:pt x="631" y="456"/>
                    </a:lnTo>
                    <a:lnTo>
                      <a:pt x="618" y="486"/>
                    </a:lnTo>
                    <a:lnTo>
                      <a:pt x="602" y="513"/>
                    </a:lnTo>
                    <a:lnTo>
                      <a:pt x="583" y="538"/>
                    </a:lnTo>
                    <a:lnTo>
                      <a:pt x="562" y="561"/>
                    </a:lnTo>
                    <a:lnTo>
                      <a:pt x="537" y="583"/>
                    </a:lnTo>
                    <a:lnTo>
                      <a:pt x="513" y="601"/>
                    </a:lnTo>
                    <a:lnTo>
                      <a:pt x="485" y="618"/>
                    </a:lnTo>
                    <a:lnTo>
                      <a:pt x="457" y="632"/>
                    </a:lnTo>
                    <a:lnTo>
                      <a:pt x="426" y="643"/>
                    </a:lnTo>
                    <a:lnTo>
                      <a:pt x="411" y="647"/>
                    </a:lnTo>
                    <a:lnTo>
                      <a:pt x="395" y="651"/>
                    </a:lnTo>
                    <a:lnTo>
                      <a:pt x="379" y="654"/>
                    </a:lnTo>
                    <a:lnTo>
                      <a:pt x="363" y="656"/>
                    </a:lnTo>
                    <a:lnTo>
                      <a:pt x="345" y="658"/>
                    </a:lnTo>
                    <a:lnTo>
                      <a:pt x="329" y="658"/>
                    </a:lnTo>
                    <a:lnTo>
                      <a:pt x="329" y="658"/>
                    </a:lnTo>
                    <a:close/>
                    <a:moveTo>
                      <a:pt x="329" y="38"/>
                    </a:moveTo>
                    <a:lnTo>
                      <a:pt x="329" y="38"/>
                    </a:lnTo>
                    <a:lnTo>
                      <a:pt x="300" y="40"/>
                    </a:lnTo>
                    <a:lnTo>
                      <a:pt x="270" y="44"/>
                    </a:lnTo>
                    <a:lnTo>
                      <a:pt x="242" y="51"/>
                    </a:lnTo>
                    <a:lnTo>
                      <a:pt x="215" y="60"/>
                    </a:lnTo>
                    <a:lnTo>
                      <a:pt x="191" y="74"/>
                    </a:lnTo>
                    <a:lnTo>
                      <a:pt x="167" y="87"/>
                    </a:lnTo>
                    <a:lnTo>
                      <a:pt x="144" y="105"/>
                    </a:lnTo>
                    <a:lnTo>
                      <a:pt x="124" y="124"/>
                    </a:lnTo>
                    <a:lnTo>
                      <a:pt x="105" y="144"/>
                    </a:lnTo>
                    <a:lnTo>
                      <a:pt x="88" y="166"/>
                    </a:lnTo>
                    <a:lnTo>
                      <a:pt x="73" y="191"/>
                    </a:lnTo>
                    <a:lnTo>
                      <a:pt x="61" y="216"/>
                    </a:lnTo>
                    <a:lnTo>
                      <a:pt x="51" y="243"/>
                    </a:lnTo>
                    <a:lnTo>
                      <a:pt x="43" y="271"/>
                    </a:lnTo>
                    <a:lnTo>
                      <a:pt x="39" y="299"/>
                    </a:lnTo>
                    <a:lnTo>
                      <a:pt x="38" y="329"/>
                    </a:lnTo>
                    <a:lnTo>
                      <a:pt x="38" y="329"/>
                    </a:lnTo>
                    <a:lnTo>
                      <a:pt x="39" y="358"/>
                    </a:lnTo>
                    <a:lnTo>
                      <a:pt x="43" y="388"/>
                    </a:lnTo>
                    <a:lnTo>
                      <a:pt x="51" y="416"/>
                    </a:lnTo>
                    <a:lnTo>
                      <a:pt x="61" y="442"/>
                    </a:lnTo>
                    <a:lnTo>
                      <a:pt x="73" y="467"/>
                    </a:lnTo>
                    <a:lnTo>
                      <a:pt x="88" y="491"/>
                    </a:lnTo>
                    <a:lnTo>
                      <a:pt x="105" y="514"/>
                    </a:lnTo>
                    <a:lnTo>
                      <a:pt x="124" y="534"/>
                    </a:lnTo>
                    <a:lnTo>
                      <a:pt x="144" y="553"/>
                    </a:lnTo>
                    <a:lnTo>
                      <a:pt x="167" y="571"/>
                    </a:lnTo>
                    <a:lnTo>
                      <a:pt x="191" y="585"/>
                    </a:lnTo>
                    <a:lnTo>
                      <a:pt x="215" y="597"/>
                    </a:lnTo>
                    <a:lnTo>
                      <a:pt x="242" y="607"/>
                    </a:lnTo>
                    <a:lnTo>
                      <a:pt x="270" y="614"/>
                    </a:lnTo>
                    <a:lnTo>
                      <a:pt x="300" y="619"/>
                    </a:lnTo>
                    <a:lnTo>
                      <a:pt x="329" y="620"/>
                    </a:lnTo>
                    <a:lnTo>
                      <a:pt x="329" y="620"/>
                    </a:lnTo>
                    <a:lnTo>
                      <a:pt x="359" y="619"/>
                    </a:lnTo>
                    <a:lnTo>
                      <a:pt x="387" y="614"/>
                    </a:lnTo>
                    <a:lnTo>
                      <a:pt x="415" y="607"/>
                    </a:lnTo>
                    <a:lnTo>
                      <a:pt x="442" y="597"/>
                    </a:lnTo>
                    <a:lnTo>
                      <a:pt x="468" y="585"/>
                    </a:lnTo>
                    <a:lnTo>
                      <a:pt x="492" y="571"/>
                    </a:lnTo>
                    <a:lnTo>
                      <a:pt x="515" y="553"/>
                    </a:lnTo>
                    <a:lnTo>
                      <a:pt x="535" y="534"/>
                    </a:lnTo>
                    <a:lnTo>
                      <a:pt x="554" y="514"/>
                    </a:lnTo>
                    <a:lnTo>
                      <a:pt x="570" y="491"/>
                    </a:lnTo>
                    <a:lnTo>
                      <a:pt x="584" y="467"/>
                    </a:lnTo>
                    <a:lnTo>
                      <a:pt x="596" y="442"/>
                    </a:lnTo>
                    <a:lnTo>
                      <a:pt x="607" y="416"/>
                    </a:lnTo>
                    <a:lnTo>
                      <a:pt x="614" y="388"/>
                    </a:lnTo>
                    <a:lnTo>
                      <a:pt x="618" y="358"/>
                    </a:lnTo>
                    <a:lnTo>
                      <a:pt x="621" y="329"/>
                    </a:lnTo>
                    <a:lnTo>
                      <a:pt x="621" y="329"/>
                    </a:lnTo>
                    <a:lnTo>
                      <a:pt x="618" y="299"/>
                    </a:lnTo>
                    <a:lnTo>
                      <a:pt x="614" y="271"/>
                    </a:lnTo>
                    <a:lnTo>
                      <a:pt x="607" y="243"/>
                    </a:lnTo>
                    <a:lnTo>
                      <a:pt x="596" y="216"/>
                    </a:lnTo>
                    <a:lnTo>
                      <a:pt x="584" y="191"/>
                    </a:lnTo>
                    <a:lnTo>
                      <a:pt x="570" y="166"/>
                    </a:lnTo>
                    <a:lnTo>
                      <a:pt x="554" y="144"/>
                    </a:lnTo>
                    <a:lnTo>
                      <a:pt x="535" y="124"/>
                    </a:lnTo>
                    <a:lnTo>
                      <a:pt x="515" y="105"/>
                    </a:lnTo>
                    <a:lnTo>
                      <a:pt x="492" y="87"/>
                    </a:lnTo>
                    <a:lnTo>
                      <a:pt x="468" y="74"/>
                    </a:lnTo>
                    <a:lnTo>
                      <a:pt x="442" y="60"/>
                    </a:lnTo>
                    <a:lnTo>
                      <a:pt x="415" y="51"/>
                    </a:lnTo>
                    <a:lnTo>
                      <a:pt x="387" y="44"/>
                    </a:lnTo>
                    <a:lnTo>
                      <a:pt x="359" y="40"/>
                    </a:lnTo>
                    <a:lnTo>
                      <a:pt x="329" y="38"/>
                    </a:lnTo>
                    <a:lnTo>
                      <a:pt x="329" y="38"/>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1" name="Freeform 78">
                <a:extLst>
                  <a:ext uri="{FF2B5EF4-FFF2-40B4-BE49-F238E27FC236}">
                    <a16:creationId xmlns:a16="http://schemas.microsoft.com/office/drawing/2014/main" id="{5CA336E6-498A-E123-553E-76467780A6B1}"/>
                  </a:ext>
                </a:extLst>
              </p:cNvPr>
              <p:cNvSpPr>
                <a:spLocks noEditPoints="1"/>
              </p:cNvSpPr>
              <p:nvPr/>
            </p:nvSpPr>
            <p:spPr bwMode="auto">
              <a:xfrm>
                <a:off x="722313" y="965200"/>
                <a:ext cx="193675" cy="250825"/>
              </a:xfrm>
              <a:custGeom>
                <a:avLst/>
                <a:gdLst>
                  <a:gd name="T0" fmla="*/ 122 w 243"/>
                  <a:gd name="T1" fmla="*/ 317 h 317"/>
                  <a:gd name="T2" fmla="*/ 125 w 243"/>
                  <a:gd name="T3" fmla="*/ 314 h 317"/>
                  <a:gd name="T4" fmla="*/ 146 w 243"/>
                  <a:gd name="T5" fmla="*/ 293 h 317"/>
                  <a:gd name="T6" fmla="*/ 187 w 243"/>
                  <a:gd name="T7" fmla="*/ 244 h 317"/>
                  <a:gd name="T8" fmla="*/ 216 w 243"/>
                  <a:gd name="T9" fmla="*/ 197 h 317"/>
                  <a:gd name="T10" fmla="*/ 232 w 243"/>
                  <a:gd name="T11" fmla="*/ 166 h 317"/>
                  <a:gd name="T12" fmla="*/ 242 w 243"/>
                  <a:gd name="T13" fmla="*/ 135 h 317"/>
                  <a:gd name="T14" fmla="*/ 243 w 243"/>
                  <a:gd name="T15" fmla="*/ 122 h 317"/>
                  <a:gd name="T16" fmla="*/ 240 w 243"/>
                  <a:gd name="T17" fmla="*/ 94 h 317"/>
                  <a:gd name="T18" fmla="*/ 232 w 243"/>
                  <a:gd name="T19" fmla="*/ 70 h 317"/>
                  <a:gd name="T20" fmla="*/ 220 w 243"/>
                  <a:gd name="T21" fmla="*/ 50 h 317"/>
                  <a:gd name="T22" fmla="*/ 206 w 243"/>
                  <a:gd name="T23" fmla="*/ 32 h 317"/>
                  <a:gd name="T24" fmla="*/ 187 w 243"/>
                  <a:gd name="T25" fmla="*/ 19 h 317"/>
                  <a:gd name="T26" fmla="*/ 167 w 243"/>
                  <a:gd name="T27" fmla="*/ 8 h 317"/>
                  <a:gd name="T28" fmla="*/ 144 w 243"/>
                  <a:gd name="T29" fmla="*/ 1 h 317"/>
                  <a:gd name="T30" fmla="*/ 122 w 243"/>
                  <a:gd name="T31" fmla="*/ 0 h 317"/>
                  <a:gd name="T32" fmla="*/ 110 w 243"/>
                  <a:gd name="T33" fmla="*/ 0 h 317"/>
                  <a:gd name="T34" fmla="*/ 89 w 243"/>
                  <a:gd name="T35" fmla="*/ 4 h 317"/>
                  <a:gd name="T36" fmla="*/ 67 w 243"/>
                  <a:gd name="T37" fmla="*/ 12 h 317"/>
                  <a:gd name="T38" fmla="*/ 47 w 243"/>
                  <a:gd name="T39" fmla="*/ 24 h 317"/>
                  <a:gd name="T40" fmla="*/ 31 w 243"/>
                  <a:gd name="T41" fmla="*/ 40 h 317"/>
                  <a:gd name="T42" fmla="*/ 16 w 243"/>
                  <a:gd name="T43" fmla="*/ 59 h 317"/>
                  <a:gd name="T44" fmla="*/ 7 w 243"/>
                  <a:gd name="T45" fmla="*/ 82 h 317"/>
                  <a:gd name="T46" fmla="*/ 1 w 243"/>
                  <a:gd name="T47" fmla="*/ 107 h 317"/>
                  <a:gd name="T48" fmla="*/ 0 w 243"/>
                  <a:gd name="T49" fmla="*/ 122 h 317"/>
                  <a:gd name="T50" fmla="*/ 5 w 243"/>
                  <a:gd name="T51" fmla="*/ 150 h 317"/>
                  <a:gd name="T52" fmla="*/ 18 w 243"/>
                  <a:gd name="T53" fmla="*/ 182 h 317"/>
                  <a:gd name="T54" fmla="*/ 36 w 243"/>
                  <a:gd name="T55" fmla="*/ 213 h 317"/>
                  <a:gd name="T56" fmla="*/ 79 w 243"/>
                  <a:gd name="T57" fmla="*/ 271 h 317"/>
                  <a:gd name="T58" fmla="*/ 118 w 243"/>
                  <a:gd name="T59" fmla="*/ 314 h 317"/>
                  <a:gd name="T60" fmla="*/ 120 w 243"/>
                  <a:gd name="T61" fmla="*/ 315 h 317"/>
                  <a:gd name="T62" fmla="*/ 122 w 243"/>
                  <a:gd name="T63" fmla="*/ 317 h 317"/>
                  <a:gd name="T64" fmla="*/ 85 w 243"/>
                  <a:gd name="T65" fmla="*/ 121 h 317"/>
                  <a:gd name="T66" fmla="*/ 87 w 243"/>
                  <a:gd name="T67" fmla="*/ 106 h 317"/>
                  <a:gd name="T68" fmla="*/ 95 w 243"/>
                  <a:gd name="T69" fmla="*/ 95 h 317"/>
                  <a:gd name="T70" fmla="*/ 108 w 243"/>
                  <a:gd name="T71" fmla="*/ 87 h 317"/>
                  <a:gd name="T72" fmla="*/ 122 w 243"/>
                  <a:gd name="T73" fmla="*/ 84 h 317"/>
                  <a:gd name="T74" fmla="*/ 129 w 243"/>
                  <a:gd name="T75" fmla="*/ 84 h 317"/>
                  <a:gd name="T76" fmla="*/ 142 w 243"/>
                  <a:gd name="T77" fmla="*/ 90 h 317"/>
                  <a:gd name="T78" fmla="*/ 152 w 243"/>
                  <a:gd name="T79" fmla="*/ 101 h 317"/>
                  <a:gd name="T80" fmla="*/ 159 w 243"/>
                  <a:gd name="T81" fmla="*/ 114 h 317"/>
                  <a:gd name="T82" fmla="*/ 159 w 243"/>
                  <a:gd name="T83" fmla="*/ 121 h 317"/>
                  <a:gd name="T84" fmla="*/ 156 w 243"/>
                  <a:gd name="T85" fmla="*/ 135 h 317"/>
                  <a:gd name="T86" fmla="*/ 148 w 243"/>
                  <a:gd name="T87" fmla="*/ 148 h 317"/>
                  <a:gd name="T88" fmla="*/ 136 w 243"/>
                  <a:gd name="T89" fmla="*/ 156 h 317"/>
                  <a:gd name="T90" fmla="*/ 122 w 243"/>
                  <a:gd name="T91" fmla="*/ 158 h 317"/>
                  <a:gd name="T92" fmla="*/ 114 w 243"/>
                  <a:gd name="T93" fmla="*/ 157 h 317"/>
                  <a:gd name="T94" fmla="*/ 101 w 243"/>
                  <a:gd name="T95" fmla="*/ 152 h 317"/>
                  <a:gd name="T96" fmla="*/ 91 w 243"/>
                  <a:gd name="T97" fmla="*/ 142 h 317"/>
                  <a:gd name="T98" fmla="*/ 86 w 243"/>
                  <a:gd name="T99" fmla="*/ 129 h 317"/>
                  <a:gd name="T100" fmla="*/ 85 w 243"/>
                  <a:gd name="T101" fmla="*/ 12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3" h="317">
                    <a:moveTo>
                      <a:pt x="122" y="317"/>
                    </a:moveTo>
                    <a:lnTo>
                      <a:pt x="122" y="317"/>
                    </a:lnTo>
                    <a:lnTo>
                      <a:pt x="124" y="315"/>
                    </a:lnTo>
                    <a:lnTo>
                      <a:pt x="125" y="314"/>
                    </a:lnTo>
                    <a:lnTo>
                      <a:pt x="125" y="314"/>
                    </a:lnTo>
                    <a:lnTo>
                      <a:pt x="146" y="293"/>
                    </a:lnTo>
                    <a:lnTo>
                      <a:pt x="165" y="271"/>
                    </a:lnTo>
                    <a:lnTo>
                      <a:pt x="187" y="244"/>
                    </a:lnTo>
                    <a:lnTo>
                      <a:pt x="207" y="213"/>
                    </a:lnTo>
                    <a:lnTo>
                      <a:pt x="216" y="197"/>
                    </a:lnTo>
                    <a:lnTo>
                      <a:pt x="226" y="182"/>
                    </a:lnTo>
                    <a:lnTo>
                      <a:pt x="232" y="166"/>
                    </a:lnTo>
                    <a:lnTo>
                      <a:pt x="238" y="150"/>
                    </a:lnTo>
                    <a:lnTo>
                      <a:pt x="242" y="135"/>
                    </a:lnTo>
                    <a:lnTo>
                      <a:pt x="243" y="122"/>
                    </a:lnTo>
                    <a:lnTo>
                      <a:pt x="243" y="122"/>
                    </a:lnTo>
                    <a:lnTo>
                      <a:pt x="243" y="107"/>
                    </a:lnTo>
                    <a:lnTo>
                      <a:pt x="240" y="94"/>
                    </a:lnTo>
                    <a:lnTo>
                      <a:pt x="238" y="82"/>
                    </a:lnTo>
                    <a:lnTo>
                      <a:pt x="232" y="70"/>
                    </a:lnTo>
                    <a:lnTo>
                      <a:pt x="227" y="59"/>
                    </a:lnTo>
                    <a:lnTo>
                      <a:pt x="220" y="50"/>
                    </a:lnTo>
                    <a:lnTo>
                      <a:pt x="214" y="40"/>
                    </a:lnTo>
                    <a:lnTo>
                      <a:pt x="206" y="32"/>
                    </a:lnTo>
                    <a:lnTo>
                      <a:pt x="196" y="24"/>
                    </a:lnTo>
                    <a:lnTo>
                      <a:pt x="187" y="19"/>
                    </a:lnTo>
                    <a:lnTo>
                      <a:pt x="176" y="12"/>
                    </a:lnTo>
                    <a:lnTo>
                      <a:pt x="167" y="8"/>
                    </a:lnTo>
                    <a:lnTo>
                      <a:pt x="156" y="4"/>
                    </a:lnTo>
                    <a:lnTo>
                      <a:pt x="144" y="1"/>
                    </a:lnTo>
                    <a:lnTo>
                      <a:pt x="133" y="0"/>
                    </a:lnTo>
                    <a:lnTo>
                      <a:pt x="122" y="0"/>
                    </a:lnTo>
                    <a:lnTo>
                      <a:pt x="122" y="0"/>
                    </a:lnTo>
                    <a:lnTo>
                      <a:pt x="110" y="0"/>
                    </a:lnTo>
                    <a:lnTo>
                      <a:pt x="99" y="1"/>
                    </a:lnTo>
                    <a:lnTo>
                      <a:pt x="89" y="4"/>
                    </a:lnTo>
                    <a:lnTo>
                      <a:pt x="78" y="8"/>
                    </a:lnTo>
                    <a:lnTo>
                      <a:pt x="67" y="12"/>
                    </a:lnTo>
                    <a:lnTo>
                      <a:pt x="58" y="19"/>
                    </a:lnTo>
                    <a:lnTo>
                      <a:pt x="47" y="24"/>
                    </a:lnTo>
                    <a:lnTo>
                      <a:pt x="39" y="32"/>
                    </a:lnTo>
                    <a:lnTo>
                      <a:pt x="31" y="40"/>
                    </a:lnTo>
                    <a:lnTo>
                      <a:pt x="23" y="50"/>
                    </a:lnTo>
                    <a:lnTo>
                      <a:pt x="16" y="59"/>
                    </a:lnTo>
                    <a:lnTo>
                      <a:pt x="11" y="70"/>
                    </a:lnTo>
                    <a:lnTo>
                      <a:pt x="7" y="82"/>
                    </a:lnTo>
                    <a:lnTo>
                      <a:pt x="3" y="94"/>
                    </a:lnTo>
                    <a:lnTo>
                      <a:pt x="1" y="107"/>
                    </a:lnTo>
                    <a:lnTo>
                      <a:pt x="0" y="122"/>
                    </a:lnTo>
                    <a:lnTo>
                      <a:pt x="0" y="122"/>
                    </a:lnTo>
                    <a:lnTo>
                      <a:pt x="1" y="135"/>
                    </a:lnTo>
                    <a:lnTo>
                      <a:pt x="5" y="150"/>
                    </a:lnTo>
                    <a:lnTo>
                      <a:pt x="11" y="166"/>
                    </a:lnTo>
                    <a:lnTo>
                      <a:pt x="18" y="182"/>
                    </a:lnTo>
                    <a:lnTo>
                      <a:pt x="27" y="197"/>
                    </a:lnTo>
                    <a:lnTo>
                      <a:pt x="36" y="213"/>
                    </a:lnTo>
                    <a:lnTo>
                      <a:pt x="58" y="244"/>
                    </a:lnTo>
                    <a:lnTo>
                      <a:pt x="79" y="271"/>
                    </a:lnTo>
                    <a:lnTo>
                      <a:pt x="98" y="293"/>
                    </a:lnTo>
                    <a:lnTo>
                      <a:pt x="118" y="314"/>
                    </a:lnTo>
                    <a:lnTo>
                      <a:pt x="118" y="314"/>
                    </a:lnTo>
                    <a:lnTo>
                      <a:pt x="120" y="315"/>
                    </a:lnTo>
                    <a:lnTo>
                      <a:pt x="122" y="317"/>
                    </a:lnTo>
                    <a:lnTo>
                      <a:pt x="122" y="317"/>
                    </a:lnTo>
                    <a:close/>
                    <a:moveTo>
                      <a:pt x="85" y="121"/>
                    </a:moveTo>
                    <a:lnTo>
                      <a:pt x="85" y="121"/>
                    </a:lnTo>
                    <a:lnTo>
                      <a:pt x="86" y="114"/>
                    </a:lnTo>
                    <a:lnTo>
                      <a:pt x="87" y="106"/>
                    </a:lnTo>
                    <a:lnTo>
                      <a:pt x="91" y="101"/>
                    </a:lnTo>
                    <a:lnTo>
                      <a:pt x="95" y="95"/>
                    </a:lnTo>
                    <a:lnTo>
                      <a:pt x="101" y="90"/>
                    </a:lnTo>
                    <a:lnTo>
                      <a:pt x="108" y="87"/>
                    </a:lnTo>
                    <a:lnTo>
                      <a:pt x="114" y="84"/>
                    </a:lnTo>
                    <a:lnTo>
                      <a:pt x="122" y="84"/>
                    </a:lnTo>
                    <a:lnTo>
                      <a:pt x="122" y="84"/>
                    </a:lnTo>
                    <a:lnTo>
                      <a:pt x="129" y="84"/>
                    </a:lnTo>
                    <a:lnTo>
                      <a:pt x="136" y="87"/>
                    </a:lnTo>
                    <a:lnTo>
                      <a:pt x="142" y="90"/>
                    </a:lnTo>
                    <a:lnTo>
                      <a:pt x="148" y="95"/>
                    </a:lnTo>
                    <a:lnTo>
                      <a:pt x="152" y="101"/>
                    </a:lnTo>
                    <a:lnTo>
                      <a:pt x="156" y="106"/>
                    </a:lnTo>
                    <a:lnTo>
                      <a:pt x="159" y="114"/>
                    </a:lnTo>
                    <a:lnTo>
                      <a:pt x="159" y="121"/>
                    </a:lnTo>
                    <a:lnTo>
                      <a:pt x="159" y="121"/>
                    </a:lnTo>
                    <a:lnTo>
                      <a:pt x="159" y="129"/>
                    </a:lnTo>
                    <a:lnTo>
                      <a:pt x="156" y="135"/>
                    </a:lnTo>
                    <a:lnTo>
                      <a:pt x="152" y="142"/>
                    </a:lnTo>
                    <a:lnTo>
                      <a:pt x="148" y="148"/>
                    </a:lnTo>
                    <a:lnTo>
                      <a:pt x="142" y="152"/>
                    </a:lnTo>
                    <a:lnTo>
                      <a:pt x="136" y="156"/>
                    </a:lnTo>
                    <a:lnTo>
                      <a:pt x="129" y="157"/>
                    </a:lnTo>
                    <a:lnTo>
                      <a:pt x="122" y="158"/>
                    </a:lnTo>
                    <a:lnTo>
                      <a:pt x="122" y="158"/>
                    </a:lnTo>
                    <a:lnTo>
                      <a:pt x="114" y="157"/>
                    </a:lnTo>
                    <a:lnTo>
                      <a:pt x="108" y="156"/>
                    </a:lnTo>
                    <a:lnTo>
                      <a:pt x="101" y="152"/>
                    </a:lnTo>
                    <a:lnTo>
                      <a:pt x="95" y="148"/>
                    </a:lnTo>
                    <a:lnTo>
                      <a:pt x="91" y="142"/>
                    </a:lnTo>
                    <a:lnTo>
                      <a:pt x="87" y="135"/>
                    </a:lnTo>
                    <a:lnTo>
                      <a:pt x="86" y="129"/>
                    </a:lnTo>
                    <a:lnTo>
                      <a:pt x="85" y="121"/>
                    </a:lnTo>
                    <a:lnTo>
                      <a:pt x="85" y="121"/>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grpSp>
        <p:nvGrpSpPr>
          <p:cNvPr id="62" name="Group 61">
            <a:extLst>
              <a:ext uri="{FF2B5EF4-FFF2-40B4-BE49-F238E27FC236}">
                <a16:creationId xmlns:a16="http://schemas.microsoft.com/office/drawing/2014/main" id="{BAEB69E8-2FEC-13CE-292F-59877A1BD244}"/>
              </a:ext>
            </a:extLst>
          </p:cNvPr>
          <p:cNvGrpSpPr>
            <a:grpSpLocks/>
          </p:cNvGrpSpPr>
          <p:nvPr/>
        </p:nvGrpSpPr>
        <p:grpSpPr>
          <a:xfrm>
            <a:off x="8168063" y="5728070"/>
            <a:ext cx="3502346" cy="522288"/>
            <a:chOff x="4267200" y="5890526"/>
            <a:chExt cx="3502346" cy="522288"/>
          </a:xfrm>
        </p:grpSpPr>
        <p:sp>
          <p:nvSpPr>
            <p:cNvPr id="63" name="object 4">
              <a:extLst>
                <a:ext uri="{FF2B5EF4-FFF2-40B4-BE49-F238E27FC236}">
                  <a16:creationId xmlns:a16="http://schemas.microsoft.com/office/drawing/2014/main" id="{6CA4D668-FF32-3AE8-4320-2094D68D3C81}"/>
                </a:ext>
              </a:extLst>
            </p:cNvPr>
            <p:cNvSpPr txBox="1">
              <a:spLocks/>
            </p:cNvSpPr>
            <p:nvPr/>
          </p:nvSpPr>
          <p:spPr>
            <a:xfrm>
              <a:off x="4900608" y="6028560"/>
              <a:ext cx="2868938" cy="246221"/>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rgbClr val="000000"/>
                  </a:solidFill>
                  <a:latin typeface="Open Sans"/>
                  <a:ea typeface="Chronicle Display Black" charset="0"/>
                  <a:cs typeface="Chronicle Display Black" charset="0"/>
                </a:rPr>
                <a:t>Monetary value and costs</a:t>
              </a:r>
              <a:endParaRPr kumimoji="0" lang="en-US" sz="1600" b="1" i="0" u="none" strike="noStrike" kern="1200" cap="none" spc="0" normalizeH="0" baseline="0" noProof="0">
                <a:ln>
                  <a:noFill/>
                </a:ln>
                <a:solidFill>
                  <a:srgbClr val="000000"/>
                </a:solidFill>
                <a:effectLst/>
                <a:uLnTx/>
                <a:uFillTx/>
                <a:latin typeface="Open Sans"/>
                <a:ea typeface="Chronicle Display Black" charset="0"/>
                <a:cs typeface="Chronicle Display Black" charset="0"/>
              </a:endParaRPr>
            </a:p>
          </p:txBody>
        </p:sp>
        <p:grpSp>
          <p:nvGrpSpPr>
            <p:cNvPr id="1024" name="Group 1023">
              <a:extLst>
                <a:ext uri="{FF2B5EF4-FFF2-40B4-BE49-F238E27FC236}">
                  <a16:creationId xmlns:a16="http://schemas.microsoft.com/office/drawing/2014/main" id="{E244C42B-04EA-C748-8268-5F2D29C61DBE}"/>
                </a:ext>
              </a:extLst>
            </p:cNvPr>
            <p:cNvGrpSpPr>
              <a:grpSpLocks noChangeAspect="1"/>
            </p:cNvGrpSpPr>
            <p:nvPr/>
          </p:nvGrpSpPr>
          <p:grpSpPr>
            <a:xfrm>
              <a:off x="4267200" y="5890526"/>
              <a:ext cx="522288" cy="522288"/>
              <a:chOff x="3200401" y="5856288"/>
              <a:chExt cx="522288" cy="522288"/>
            </a:xfrm>
          </p:grpSpPr>
          <p:sp>
            <p:nvSpPr>
              <p:cNvPr id="1025" name="Freeform 52">
                <a:extLst>
                  <a:ext uri="{FF2B5EF4-FFF2-40B4-BE49-F238E27FC236}">
                    <a16:creationId xmlns:a16="http://schemas.microsoft.com/office/drawing/2014/main" id="{6B8FD079-8959-69E2-5016-237C940E408B}"/>
                  </a:ext>
                </a:extLst>
              </p:cNvPr>
              <p:cNvSpPr>
                <a:spLocks noEditPoints="1"/>
              </p:cNvSpPr>
              <p:nvPr/>
            </p:nvSpPr>
            <p:spPr bwMode="auto">
              <a:xfrm>
                <a:off x="3200401" y="5856288"/>
                <a:ext cx="522288" cy="522288"/>
              </a:xfrm>
              <a:custGeom>
                <a:avLst/>
                <a:gdLst>
                  <a:gd name="T0" fmla="*/ 312 w 657"/>
                  <a:gd name="T1" fmla="*/ 657 h 657"/>
                  <a:gd name="T2" fmla="*/ 262 w 657"/>
                  <a:gd name="T3" fmla="*/ 651 h 657"/>
                  <a:gd name="T4" fmla="*/ 200 w 657"/>
                  <a:gd name="T5" fmla="*/ 632 h 657"/>
                  <a:gd name="T6" fmla="*/ 120 w 657"/>
                  <a:gd name="T7" fmla="*/ 582 h 657"/>
                  <a:gd name="T8" fmla="*/ 57 w 657"/>
                  <a:gd name="T9" fmla="*/ 512 h 657"/>
                  <a:gd name="T10" fmla="*/ 15 w 657"/>
                  <a:gd name="T11" fmla="*/ 426 h 657"/>
                  <a:gd name="T12" fmla="*/ 4 w 657"/>
                  <a:gd name="T13" fmla="*/ 379 h 657"/>
                  <a:gd name="T14" fmla="*/ 0 w 657"/>
                  <a:gd name="T15" fmla="*/ 328 h 657"/>
                  <a:gd name="T16" fmla="*/ 2 w 657"/>
                  <a:gd name="T17" fmla="*/ 295 h 657"/>
                  <a:gd name="T18" fmla="*/ 11 w 657"/>
                  <a:gd name="T19" fmla="*/ 246 h 657"/>
                  <a:gd name="T20" fmla="*/ 39 w 657"/>
                  <a:gd name="T21" fmla="*/ 172 h 657"/>
                  <a:gd name="T22" fmla="*/ 97 w 657"/>
                  <a:gd name="T23" fmla="*/ 96 h 657"/>
                  <a:gd name="T24" fmla="*/ 172 w 657"/>
                  <a:gd name="T25" fmla="*/ 39 h 657"/>
                  <a:gd name="T26" fmla="*/ 246 w 657"/>
                  <a:gd name="T27" fmla="*/ 10 h 657"/>
                  <a:gd name="T28" fmla="*/ 296 w 657"/>
                  <a:gd name="T29" fmla="*/ 2 h 657"/>
                  <a:gd name="T30" fmla="*/ 329 w 657"/>
                  <a:gd name="T31" fmla="*/ 0 h 657"/>
                  <a:gd name="T32" fmla="*/ 379 w 657"/>
                  <a:gd name="T33" fmla="*/ 3 h 657"/>
                  <a:gd name="T34" fmla="*/ 426 w 657"/>
                  <a:gd name="T35" fmla="*/ 15 h 657"/>
                  <a:gd name="T36" fmla="*/ 512 w 657"/>
                  <a:gd name="T37" fmla="*/ 55 h 657"/>
                  <a:gd name="T38" fmla="*/ 582 w 657"/>
                  <a:gd name="T39" fmla="*/ 120 h 657"/>
                  <a:gd name="T40" fmla="*/ 632 w 657"/>
                  <a:gd name="T41" fmla="*/ 201 h 657"/>
                  <a:gd name="T42" fmla="*/ 650 w 657"/>
                  <a:gd name="T43" fmla="*/ 262 h 657"/>
                  <a:gd name="T44" fmla="*/ 657 w 657"/>
                  <a:gd name="T45" fmla="*/ 312 h 657"/>
                  <a:gd name="T46" fmla="*/ 657 w 657"/>
                  <a:gd name="T47" fmla="*/ 346 h 657"/>
                  <a:gd name="T48" fmla="*/ 650 w 657"/>
                  <a:gd name="T49" fmla="*/ 395 h 657"/>
                  <a:gd name="T50" fmla="*/ 632 w 657"/>
                  <a:gd name="T51" fmla="*/ 457 h 657"/>
                  <a:gd name="T52" fmla="*/ 582 w 657"/>
                  <a:gd name="T53" fmla="*/ 538 h 657"/>
                  <a:gd name="T54" fmla="*/ 512 w 657"/>
                  <a:gd name="T55" fmla="*/ 601 h 657"/>
                  <a:gd name="T56" fmla="*/ 426 w 657"/>
                  <a:gd name="T57" fmla="*/ 643 h 657"/>
                  <a:gd name="T58" fmla="*/ 379 w 657"/>
                  <a:gd name="T59" fmla="*/ 653 h 657"/>
                  <a:gd name="T60" fmla="*/ 329 w 657"/>
                  <a:gd name="T61" fmla="*/ 657 h 657"/>
                  <a:gd name="T62" fmla="*/ 329 w 657"/>
                  <a:gd name="T63" fmla="*/ 38 h 657"/>
                  <a:gd name="T64" fmla="*/ 242 w 657"/>
                  <a:gd name="T65" fmla="*/ 50 h 657"/>
                  <a:gd name="T66" fmla="*/ 165 w 657"/>
                  <a:gd name="T67" fmla="*/ 88 h 657"/>
                  <a:gd name="T68" fmla="*/ 104 w 657"/>
                  <a:gd name="T69" fmla="*/ 144 h 657"/>
                  <a:gd name="T70" fmla="*/ 61 w 657"/>
                  <a:gd name="T71" fmla="*/ 215 h 657"/>
                  <a:gd name="T72" fmla="*/ 39 w 657"/>
                  <a:gd name="T73" fmla="*/ 299 h 657"/>
                  <a:gd name="T74" fmla="*/ 39 w 657"/>
                  <a:gd name="T75" fmla="*/ 359 h 657"/>
                  <a:gd name="T76" fmla="*/ 61 w 657"/>
                  <a:gd name="T77" fmla="*/ 442 h 657"/>
                  <a:gd name="T78" fmla="*/ 104 w 657"/>
                  <a:gd name="T79" fmla="*/ 514 h 657"/>
                  <a:gd name="T80" fmla="*/ 165 w 657"/>
                  <a:gd name="T81" fmla="*/ 570 h 657"/>
                  <a:gd name="T82" fmla="*/ 242 w 657"/>
                  <a:gd name="T83" fmla="*/ 606 h 657"/>
                  <a:gd name="T84" fmla="*/ 329 w 657"/>
                  <a:gd name="T85" fmla="*/ 620 h 657"/>
                  <a:gd name="T86" fmla="*/ 387 w 657"/>
                  <a:gd name="T87" fmla="*/ 614 h 657"/>
                  <a:gd name="T88" fmla="*/ 468 w 657"/>
                  <a:gd name="T89" fmla="*/ 585 h 657"/>
                  <a:gd name="T90" fmla="*/ 535 w 657"/>
                  <a:gd name="T91" fmla="*/ 535 h 657"/>
                  <a:gd name="T92" fmla="*/ 585 w 657"/>
                  <a:gd name="T93" fmla="*/ 468 h 657"/>
                  <a:gd name="T94" fmla="*/ 614 w 657"/>
                  <a:gd name="T95" fmla="*/ 387 h 657"/>
                  <a:gd name="T96" fmla="*/ 619 w 657"/>
                  <a:gd name="T97" fmla="*/ 328 h 657"/>
                  <a:gd name="T98" fmla="*/ 607 w 657"/>
                  <a:gd name="T99" fmla="*/ 242 h 657"/>
                  <a:gd name="T100" fmla="*/ 570 w 657"/>
                  <a:gd name="T101" fmla="*/ 166 h 657"/>
                  <a:gd name="T102" fmla="*/ 513 w 657"/>
                  <a:gd name="T103" fmla="*/ 104 h 657"/>
                  <a:gd name="T104" fmla="*/ 442 w 657"/>
                  <a:gd name="T105" fmla="*/ 61 h 657"/>
                  <a:gd name="T106" fmla="*/ 359 w 657"/>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7">
                    <a:moveTo>
                      <a:pt x="329" y="657"/>
                    </a:moveTo>
                    <a:lnTo>
                      <a:pt x="329" y="657"/>
                    </a:lnTo>
                    <a:lnTo>
                      <a:pt x="312" y="657"/>
                    </a:lnTo>
                    <a:lnTo>
                      <a:pt x="296" y="656"/>
                    </a:lnTo>
                    <a:lnTo>
                      <a:pt x="278" y="653"/>
                    </a:lnTo>
                    <a:lnTo>
                      <a:pt x="262" y="651"/>
                    </a:lnTo>
                    <a:lnTo>
                      <a:pt x="246" y="647"/>
                    </a:lnTo>
                    <a:lnTo>
                      <a:pt x="231" y="643"/>
                    </a:lnTo>
                    <a:lnTo>
                      <a:pt x="200" y="632"/>
                    </a:lnTo>
                    <a:lnTo>
                      <a:pt x="172" y="618"/>
                    </a:lnTo>
                    <a:lnTo>
                      <a:pt x="145" y="601"/>
                    </a:lnTo>
                    <a:lnTo>
                      <a:pt x="120" y="582"/>
                    </a:lnTo>
                    <a:lnTo>
                      <a:pt x="97" y="561"/>
                    </a:lnTo>
                    <a:lnTo>
                      <a:pt x="75" y="538"/>
                    </a:lnTo>
                    <a:lnTo>
                      <a:pt x="57" y="512"/>
                    </a:lnTo>
                    <a:lnTo>
                      <a:pt x="39" y="485"/>
                    </a:lnTo>
                    <a:lnTo>
                      <a:pt x="26" y="457"/>
                    </a:lnTo>
                    <a:lnTo>
                      <a:pt x="15" y="426"/>
                    </a:lnTo>
                    <a:lnTo>
                      <a:pt x="11" y="410"/>
                    </a:lnTo>
                    <a:lnTo>
                      <a:pt x="7" y="395"/>
                    </a:lnTo>
                    <a:lnTo>
                      <a:pt x="4" y="379"/>
                    </a:lnTo>
                    <a:lnTo>
                      <a:pt x="2" y="362"/>
                    </a:lnTo>
                    <a:lnTo>
                      <a:pt x="0" y="346"/>
                    </a:lnTo>
                    <a:lnTo>
                      <a:pt x="0" y="328"/>
                    </a:lnTo>
                    <a:lnTo>
                      <a:pt x="0" y="328"/>
                    </a:lnTo>
                    <a:lnTo>
                      <a:pt x="0" y="312"/>
                    </a:lnTo>
                    <a:lnTo>
                      <a:pt x="2" y="295"/>
                    </a:lnTo>
                    <a:lnTo>
                      <a:pt x="4" y="278"/>
                    </a:lnTo>
                    <a:lnTo>
                      <a:pt x="7" y="262"/>
                    </a:lnTo>
                    <a:lnTo>
                      <a:pt x="11" y="246"/>
                    </a:lnTo>
                    <a:lnTo>
                      <a:pt x="15" y="231"/>
                    </a:lnTo>
                    <a:lnTo>
                      <a:pt x="26" y="201"/>
                    </a:lnTo>
                    <a:lnTo>
                      <a:pt x="39" y="172"/>
                    </a:lnTo>
                    <a:lnTo>
                      <a:pt x="57" y="145"/>
                    </a:lnTo>
                    <a:lnTo>
                      <a:pt x="75" y="120"/>
                    </a:lnTo>
                    <a:lnTo>
                      <a:pt x="97" y="96"/>
                    </a:lnTo>
                    <a:lnTo>
                      <a:pt x="120" y="76"/>
                    </a:lnTo>
                    <a:lnTo>
                      <a:pt x="145" y="55"/>
                    </a:lnTo>
                    <a:lnTo>
                      <a:pt x="172" y="39"/>
                    </a:lnTo>
                    <a:lnTo>
                      <a:pt x="200" y="26"/>
                    </a:lnTo>
                    <a:lnTo>
                      <a:pt x="231" y="15"/>
                    </a:lnTo>
                    <a:lnTo>
                      <a:pt x="246" y="10"/>
                    </a:lnTo>
                    <a:lnTo>
                      <a:pt x="262" y="7"/>
                    </a:lnTo>
                    <a:lnTo>
                      <a:pt x="278" y="3"/>
                    </a:lnTo>
                    <a:lnTo>
                      <a:pt x="296" y="2"/>
                    </a:lnTo>
                    <a:lnTo>
                      <a:pt x="312" y="0"/>
                    </a:lnTo>
                    <a:lnTo>
                      <a:pt x="329" y="0"/>
                    </a:lnTo>
                    <a:lnTo>
                      <a:pt x="329" y="0"/>
                    </a:lnTo>
                    <a:lnTo>
                      <a:pt x="345" y="0"/>
                    </a:lnTo>
                    <a:lnTo>
                      <a:pt x="363" y="2"/>
                    </a:lnTo>
                    <a:lnTo>
                      <a:pt x="379" y="3"/>
                    </a:lnTo>
                    <a:lnTo>
                      <a:pt x="395" y="7"/>
                    </a:lnTo>
                    <a:lnTo>
                      <a:pt x="411" y="10"/>
                    </a:lnTo>
                    <a:lnTo>
                      <a:pt x="426" y="15"/>
                    </a:lnTo>
                    <a:lnTo>
                      <a:pt x="457" y="26"/>
                    </a:lnTo>
                    <a:lnTo>
                      <a:pt x="485" y="39"/>
                    </a:lnTo>
                    <a:lnTo>
                      <a:pt x="512" y="55"/>
                    </a:lnTo>
                    <a:lnTo>
                      <a:pt x="538" y="76"/>
                    </a:lnTo>
                    <a:lnTo>
                      <a:pt x="562" y="96"/>
                    </a:lnTo>
                    <a:lnTo>
                      <a:pt x="582" y="120"/>
                    </a:lnTo>
                    <a:lnTo>
                      <a:pt x="601" y="145"/>
                    </a:lnTo>
                    <a:lnTo>
                      <a:pt x="618" y="172"/>
                    </a:lnTo>
                    <a:lnTo>
                      <a:pt x="632" y="201"/>
                    </a:lnTo>
                    <a:lnTo>
                      <a:pt x="642" y="231"/>
                    </a:lnTo>
                    <a:lnTo>
                      <a:pt x="648" y="246"/>
                    </a:lnTo>
                    <a:lnTo>
                      <a:pt x="650" y="262"/>
                    </a:lnTo>
                    <a:lnTo>
                      <a:pt x="654" y="278"/>
                    </a:lnTo>
                    <a:lnTo>
                      <a:pt x="656" y="295"/>
                    </a:lnTo>
                    <a:lnTo>
                      <a:pt x="657" y="312"/>
                    </a:lnTo>
                    <a:lnTo>
                      <a:pt x="657" y="328"/>
                    </a:lnTo>
                    <a:lnTo>
                      <a:pt x="657" y="328"/>
                    </a:lnTo>
                    <a:lnTo>
                      <a:pt x="657" y="346"/>
                    </a:lnTo>
                    <a:lnTo>
                      <a:pt x="656" y="362"/>
                    </a:lnTo>
                    <a:lnTo>
                      <a:pt x="654" y="379"/>
                    </a:lnTo>
                    <a:lnTo>
                      <a:pt x="650" y="395"/>
                    </a:lnTo>
                    <a:lnTo>
                      <a:pt x="648" y="410"/>
                    </a:lnTo>
                    <a:lnTo>
                      <a:pt x="642" y="426"/>
                    </a:lnTo>
                    <a:lnTo>
                      <a:pt x="632" y="457"/>
                    </a:lnTo>
                    <a:lnTo>
                      <a:pt x="618" y="485"/>
                    </a:lnTo>
                    <a:lnTo>
                      <a:pt x="601" y="512"/>
                    </a:lnTo>
                    <a:lnTo>
                      <a:pt x="582" y="538"/>
                    </a:lnTo>
                    <a:lnTo>
                      <a:pt x="562" y="561"/>
                    </a:lnTo>
                    <a:lnTo>
                      <a:pt x="538" y="582"/>
                    </a:lnTo>
                    <a:lnTo>
                      <a:pt x="512" y="601"/>
                    </a:lnTo>
                    <a:lnTo>
                      <a:pt x="485" y="618"/>
                    </a:lnTo>
                    <a:lnTo>
                      <a:pt x="457" y="632"/>
                    </a:lnTo>
                    <a:lnTo>
                      <a:pt x="426" y="643"/>
                    </a:lnTo>
                    <a:lnTo>
                      <a:pt x="411" y="647"/>
                    </a:lnTo>
                    <a:lnTo>
                      <a:pt x="395" y="651"/>
                    </a:lnTo>
                    <a:lnTo>
                      <a:pt x="379" y="653"/>
                    </a:lnTo>
                    <a:lnTo>
                      <a:pt x="363" y="656"/>
                    </a:lnTo>
                    <a:lnTo>
                      <a:pt x="345" y="657"/>
                    </a:lnTo>
                    <a:lnTo>
                      <a:pt x="329" y="657"/>
                    </a:lnTo>
                    <a:lnTo>
                      <a:pt x="329" y="657"/>
                    </a:lnTo>
                    <a:close/>
                    <a:moveTo>
                      <a:pt x="329" y="38"/>
                    </a:moveTo>
                    <a:lnTo>
                      <a:pt x="329" y="38"/>
                    </a:lnTo>
                    <a:lnTo>
                      <a:pt x="298" y="39"/>
                    </a:lnTo>
                    <a:lnTo>
                      <a:pt x="270" y="43"/>
                    </a:lnTo>
                    <a:lnTo>
                      <a:pt x="242" y="50"/>
                    </a:lnTo>
                    <a:lnTo>
                      <a:pt x="215" y="61"/>
                    </a:lnTo>
                    <a:lnTo>
                      <a:pt x="190" y="73"/>
                    </a:lnTo>
                    <a:lnTo>
                      <a:pt x="165" y="88"/>
                    </a:lnTo>
                    <a:lnTo>
                      <a:pt x="144" y="104"/>
                    </a:lnTo>
                    <a:lnTo>
                      <a:pt x="122" y="123"/>
                    </a:lnTo>
                    <a:lnTo>
                      <a:pt x="104" y="144"/>
                    </a:lnTo>
                    <a:lnTo>
                      <a:pt x="87" y="166"/>
                    </a:lnTo>
                    <a:lnTo>
                      <a:pt x="73" y="190"/>
                    </a:lnTo>
                    <a:lnTo>
                      <a:pt x="61" y="215"/>
                    </a:lnTo>
                    <a:lnTo>
                      <a:pt x="51" y="242"/>
                    </a:lnTo>
                    <a:lnTo>
                      <a:pt x="43" y="270"/>
                    </a:lnTo>
                    <a:lnTo>
                      <a:pt x="39" y="299"/>
                    </a:lnTo>
                    <a:lnTo>
                      <a:pt x="38" y="328"/>
                    </a:lnTo>
                    <a:lnTo>
                      <a:pt x="38" y="328"/>
                    </a:lnTo>
                    <a:lnTo>
                      <a:pt x="39" y="359"/>
                    </a:lnTo>
                    <a:lnTo>
                      <a:pt x="43" y="387"/>
                    </a:lnTo>
                    <a:lnTo>
                      <a:pt x="51" y="415"/>
                    </a:lnTo>
                    <a:lnTo>
                      <a:pt x="61" y="442"/>
                    </a:lnTo>
                    <a:lnTo>
                      <a:pt x="73" y="468"/>
                    </a:lnTo>
                    <a:lnTo>
                      <a:pt x="87" y="491"/>
                    </a:lnTo>
                    <a:lnTo>
                      <a:pt x="104" y="514"/>
                    </a:lnTo>
                    <a:lnTo>
                      <a:pt x="122" y="535"/>
                    </a:lnTo>
                    <a:lnTo>
                      <a:pt x="144" y="554"/>
                    </a:lnTo>
                    <a:lnTo>
                      <a:pt x="165" y="570"/>
                    </a:lnTo>
                    <a:lnTo>
                      <a:pt x="190" y="585"/>
                    </a:lnTo>
                    <a:lnTo>
                      <a:pt x="215" y="597"/>
                    </a:lnTo>
                    <a:lnTo>
                      <a:pt x="242" y="606"/>
                    </a:lnTo>
                    <a:lnTo>
                      <a:pt x="270" y="614"/>
                    </a:lnTo>
                    <a:lnTo>
                      <a:pt x="298" y="618"/>
                    </a:lnTo>
                    <a:lnTo>
                      <a:pt x="329" y="620"/>
                    </a:lnTo>
                    <a:lnTo>
                      <a:pt x="329" y="620"/>
                    </a:lnTo>
                    <a:lnTo>
                      <a:pt x="359" y="618"/>
                    </a:lnTo>
                    <a:lnTo>
                      <a:pt x="387" y="614"/>
                    </a:lnTo>
                    <a:lnTo>
                      <a:pt x="415" y="606"/>
                    </a:lnTo>
                    <a:lnTo>
                      <a:pt x="442" y="597"/>
                    </a:lnTo>
                    <a:lnTo>
                      <a:pt x="468" y="585"/>
                    </a:lnTo>
                    <a:lnTo>
                      <a:pt x="492" y="570"/>
                    </a:lnTo>
                    <a:lnTo>
                      <a:pt x="513" y="554"/>
                    </a:lnTo>
                    <a:lnTo>
                      <a:pt x="535" y="535"/>
                    </a:lnTo>
                    <a:lnTo>
                      <a:pt x="554" y="514"/>
                    </a:lnTo>
                    <a:lnTo>
                      <a:pt x="570" y="491"/>
                    </a:lnTo>
                    <a:lnTo>
                      <a:pt x="585" y="468"/>
                    </a:lnTo>
                    <a:lnTo>
                      <a:pt x="597" y="442"/>
                    </a:lnTo>
                    <a:lnTo>
                      <a:pt x="607" y="415"/>
                    </a:lnTo>
                    <a:lnTo>
                      <a:pt x="614" y="387"/>
                    </a:lnTo>
                    <a:lnTo>
                      <a:pt x="618" y="359"/>
                    </a:lnTo>
                    <a:lnTo>
                      <a:pt x="619" y="328"/>
                    </a:lnTo>
                    <a:lnTo>
                      <a:pt x="619" y="328"/>
                    </a:lnTo>
                    <a:lnTo>
                      <a:pt x="618" y="299"/>
                    </a:lnTo>
                    <a:lnTo>
                      <a:pt x="614" y="270"/>
                    </a:lnTo>
                    <a:lnTo>
                      <a:pt x="607" y="242"/>
                    </a:lnTo>
                    <a:lnTo>
                      <a:pt x="597" y="215"/>
                    </a:lnTo>
                    <a:lnTo>
                      <a:pt x="585" y="190"/>
                    </a:lnTo>
                    <a:lnTo>
                      <a:pt x="570" y="166"/>
                    </a:lnTo>
                    <a:lnTo>
                      <a:pt x="554" y="144"/>
                    </a:lnTo>
                    <a:lnTo>
                      <a:pt x="535" y="123"/>
                    </a:lnTo>
                    <a:lnTo>
                      <a:pt x="513" y="104"/>
                    </a:lnTo>
                    <a:lnTo>
                      <a:pt x="492" y="88"/>
                    </a:lnTo>
                    <a:lnTo>
                      <a:pt x="468" y="73"/>
                    </a:lnTo>
                    <a:lnTo>
                      <a:pt x="442" y="61"/>
                    </a:lnTo>
                    <a:lnTo>
                      <a:pt x="415" y="50"/>
                    </a:lnTo>
                    <a:lnTo>
                      <a:pt x="387" y="43"/>
                    </a:lnTo>
                    <a:lnTo>
                      <a:pt x="359" y="39"/>
                    </a:lnTo>
                    <a:lnTo>
                      <a:pt x="329" y="38"/>
                    </a:lnTo>
                    <a:lnTo>
                      <a:pt x="329" y="38"/>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027" name="Freeform 207">
                <a:extLst>
                  <a:ext uri="{FF2B5EF4-FFF2-40B4-BE49-F238E27FC236}">
                    <a16:creationId xmlns:a16="http://schemas.microsoft.com/office/drawing/2014/main" id="{CCDA42CA-84ED-F11E-90A5-AC83BD32DB46}"/>
                  </a:ext>
                </a:extLst>
              </p:cNvPr>
              <p:cNvSpPr>
                <a:spLocks/>
              </p:cNvSpPr>
              <p:nvPr/>
            </p:nvSpPr>
            <p:spPr bwMode="auto">
              <a:xfrm>
                <a:off x="3327401" y="6226175"/>
                <a:ext cx="280988" cy="12700"/>
              </a:xfrm>
              <a:custGeom>
                <a:avLst/>
                <a:gdLst>
                  <a:gd name="T0" fmla="*/ 345 w 353"/>
                  <a:gd name="T1" fmla="*/ 0 h 16"/>
                  <a:gd name="T2" fmla="*/ 8 w 353"/>
                  <a:gd name="T3" fmla="*/ 0 h 16"/>
                  <a:gd name="T4" fmla="*/ 8 w 353"/>
                  <a:gd name="T5" fmla="*/ 0 h 16"/>
                  <a:gd name="T6" fmla="*/ 4 w 353"/>
                  <a:gd name="T7" fmla="*/ 0 h 16"/>
                  <a:gd name="T8" fmla="*/ 1 w 353"/>
                  <a:gd name="T9" fmla="*/ 3 h 16"/>
                  <a:gd name="T10" fmla="*/ 0 w 353"/>
                  <a:gd name="T11" fmla="*/ 6 h 16"/>
                  <a:gd name="T12" fmla="*/ 0 w 353"/>
                  <a:gd name="T13" fmla="*/ 8 h 16"/>
                  <a:gd name="T14" fmla="*/ 0 w 353"/>
                  <a:gd name="T15" fmla="*/ 8 h 16"/>
                  <a:gd name="T16" fmla="*/ 0 w 353"/>
                  <a:gd name="T17" fmla="*/ 11 h 16"/>
                  <a:gd name="T18" fmla="*/ 1 w 353"/>
                  <a:gd name="T19" fmla="*/ 14 h 16"/>
                  <a:gd name="T20" fmla="*/ 4 w 353"/>
                  <a:gd name="T21" fmla="*/ 16 h 16"/>
                  <a:gd name="T22" fmla="*/ 8 w 353"/>
                  <a:gd name="T23" fmla="*/ 16 h 16"/>
                  <a:gd name="T24" fmla="*/ 345 w 353"/>
                  <a:gd name="T25" fmla="*/ 16 h 16"/>
                  <a:gd name="T26" fmla="*/ 345 w 353"/>
                  <a:gd name="T27" fmla="*/ 16 h 16"/>
                  <a:gd name="T28" fmla="*/ 348 w 353"/>
                  <a:gd name="T29" fmla="*/ 16 h 16"/>
                  <a:gd name="T30" fmla="*/ 351 w 353"/>
                  <a:gd name="T31" fmla="*/ 14 h 16"/>
                  <a:gd name="T32" fmla="*/ 352 w 353"/>
                  <a:gd name="T33" fmla="*/ 11 h 16"/>
                  <a:gd name="T34" fmla="*/ 353 w 353"/>
                  <a:gd name="T35" fmla="*/ 8 h 16"/>
                  <a:gd name="T36" fmla="*/ 353 w 353"/>
                  <a:gd name="T37" fmla="*/ 8 h 16"/>
                  <a:gd name="T38" fmla="*/ 352 w 353"/>
                  <a:gd name="T39" fmla="*/ 6 h 16"/>
                  <a:gd name="T40" fmla="*/ 351 w 353"/>
                  <a:gd name="T41" fmla="*/ 3 h 16"/>
                  <a:gd name="T42" fmla="*/ 348 w 353"/>
                  <a:gd name="T43" fmla="*/ 0 h 16"/>
                  <a:gd name="T44" fmla="*/ 345 w 353"/>
                  <a:gd name="T45" fmla="*/ 0 h 16"/>
                  <a:gd name="T46" fmla="*/ 345 w 353"/>
                  <a:gd name="T4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3" h="16">
                    <a:moveTo>
                      <a:pt x="345" y="0"/>
                    </a:moveTo>
                    <a:lnTo>
                      <a:pt x="8" y="0"/>
                    </a:lnTo>
                    <a:lnTo>
                      <a:pt x="8" y="0"/>
                    </a:lnTo>
                    <a:lnTo>
                      <a:pt x="4" y="0"/>
                    </a:lnTo>
                    <a:lnTo>
                      <a:pt x="1" y="3"/>
                    </a:lnTo>
                    <a:lnTo>
                      <a:pt x="0" y="6"/>
                    </a:lnTo>
                    <a:lnTo>
                      <a:pt x="0" y="8"/>
                    </a:lnTo>
                    <a:lnTo>
                      <a:pt x="0" y="8"/>
                    </a:lnTo>
                    <a:lnTo>
                      <a:pt x="0" y="11"/>
                    </a:lnTo>
                    <a:lnTo>
                      <a:pt x="1" y="14"/>
                    </a:lnTo>
                    <a:lnTo>
                      <a:pt x="4" y="16"/>
                    </a:lnTo>
                    <a:lnTo>
                      <a:pt x="8" y="16"/>
                    </a:lnTo>
                    <a:lnTo>
                      <a:pt x="345" y="16"/>
                    </a:lnTo>
                    <a:lnTo>
                      <a:pt x="345" y="16"/>
                    </a:lnTo>
                    <a:lnTo>
                      <a:pt x="348" y="16"/>
                    </a:lnTo>
                    <a:lnTo>
                      <a:pt x="351" y="14"/>
                    </a:lnTo>
                    <a:lnTo>
                      <a:pt x="352" y="11"/>
                    </a:lnTo>
                    <a:lnTo>
                      <a:pt x="353" y="8"/>
                    </a:lnTo>
                    <a:lnTo>
                      <a:pt x="353" y="8"/>
                    </a:lnTo>
                    <a:lnTo>
                      <a:pt x="352" y="6"/>
                    </a:lnTo>
                    <a:lnTo>
                      <a:pt x="351" y="3"/>
                    </a:lnTo>
                    <a:lnTo>
                      <a:pt x="348" y="0"/>
                    </a:lnTo>
                    <a:lnTo>
                      <a:pt x="345" y="0"/>
                    </a:lnTo>
                    <a:lnTo>
                      <a:pt x="345" y="0"/>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028" name="Freeform 208">
                <a:extLst>
                  <a:ext uri="{FF2B5EF4-FFF2-40B4-BE49-F238E27FC236}">
                    <a16:creationId xmlns:a16="http://schemas.microsoft.com/office/drawing/2014/main" id="{1F6B0B84-A2E4-1441-2FA0-B14BAE6B64F1}"/>
                  </a:ext>
                </a:extLst>
              </p:cNvPr>
              <p:cNvSpPr>
                <a:spLocks/>
              </p:cNvSpPr>
              <p:nvPr/>
            </p:nvSpPr>
            <p:spPr bwMode="auto">
              <a:xfrm>
                <a:off x="3338513" y="6067425"/>
                <a:ext cx="61913" cy="125413"/>
              </a:xfrm>
              <a:custGeom>
                <a:avLst/>
                <a:gdLst>
                  <a:gd name="T0" fmla="*/ 6 w 80"/>
                  <a:gd name="T1" fmla="*/ 158 h 158"/>
                  <a:gd name="T2" fmla="*/ 73 w 80"/>
                  <a:gd name="T3" fmla="*/ 158 h 158"/>
                  <a:gd name="T4" fmla="*/ 73 w 80"/>
                  <a:gd name="T5" fmla="*/ 158 h 158"/>
                  <a:gd name="T6" fmla="*/ 76 w 80"/>
                  <a:gd name="T7" fmla="*/ 156 h 158"/>
                  <a:gd name="T8" fmla="*/ 77 w 80"/>
                  <a:gd name="T9" fmla="*/ 155 h 158"/>
                  <a:gd name="T10" fmla="*/ 78 w 80"/>
                  <a:gd name="T11" fmla="*/ 154 h 158"/>
                  <a:gd name="T12" fmla="*/ 80 w 80"/>
                  <a:gd name="T13" fmla="*/ 152 h 158"/>
                  <a:gd name="T14" fmla="*/ 80 w 80"/>
                  <a:gd name="T15" fmla="*/ 6 h 158"/>
                  <a:gd name="T16" fmla="*/ 80 w 80"/>
                  <a:gd name="T17" fmla="*/ 6 h 158"/>
                  <a:gd name="T18" fmla="*/ 78 w 80"/>
                  <a:gd name="T19" fmla="*/ 3 h 158"/>
                  <a:gd name="T20" fmla="*/ 77 w 80"/>
                  <a:gd name="T21" fmla="*/ 2 h 158"/>
                  <a:gd name="T22" fmla="*/ 76 w 80"/>
                  <a:gd name="T23" fmla="*/ 0 h 158"/>
                  <a:gd name="T24" fmla="*/ 73 w 80"/>
                  <a:gd name="T25" fmla="*/ 0 h 158"/>
                  <a:gd name="T26" fmla="*/ 6 w 80"/>
                  <a:gd name="T27" fmla="*/ 0 h 158"/>
                  <a:gd name="T28" fmla="*/ 6 w 80"/>
                  <a:gd name="T29" fmla="*/ 0 h 158"/>
                  <a:gd name="T30" fmla="*/ 4 w 80"/>
                  <a:gd name="T31" fmla="*/ 0 h 158"/>
                  <a:gd name="T32" fmla="*/ 2 w 80"/>
                  <a:gd name="T33" fmla="*/ 2 h 158"/>
                  <a:gd name="T34" fmla="*/ 0 w 80"/>
                  <a:gd name="T35" fmla="*/ 3 h 158"/>
                  <a:gd name="T36" fmla="*/ 0 w 80"/>
                  <a:gd name="T37" fmla="*/ 6 h 158"/>
                  <a:gd name="T38" fmla="*/ 0 w 80"/>
                  <a:gd name="T39" fmla="*/ 152 h 158"/>
                  <a:gd name="T40" fmla="*/ 0 w 80"/>
                  <a:gd name="T41" fmla="*/ 152 h 158"/>
                  <a:gd name="T42" fmla="*/ 0 w 80"/>
                  <a:gd name="T43" fmla="*/ 154 h 158"/>
                  <a:gd name="T44" fmla="*/ 2 w 80"/>
                  <a:gd name="T45" fmla="*/ 155 h 158"/>
                  <a:gd name="T46" fmla="*/ 4 w 80"/>
                  <a:gd name="T47" fmla="*/ 156 h 158"/>
                  <a:gd name="T48" fmla="*/ 6 w 80"/>
                  <a:gd name="T49" fmla="*/ 158 h 158"/>
                  <a:gd name="T50" fmla="*/ 6 w 80"/>
                  <a:gd name="T5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 h="158">
                    <a:moveTo>
                      <a:pt x="6" y="158"/>
                    </a:moveTo>
                    <a:lnTo>
                      <a:pt x="73" y="158"/>
                    </a:lnTo>
                    <a:lnTo>
                      <a:pt x="73" y="158"/>
                    </a:lnTo>
                    <a:lnTo>
                      <a:pt x="76" y="156"/>
                    </a:lnTo>
                    <a:lnTo>
                      <a:pt x="77" y="155"/>
                    </a:lnTo>
                    <a:lnTo>
                      <a:pt x="78" y="154"/>
                    </a:lnTo>
                    <a:lnTo>
                      <a:pt x="80" y="152"/>
                    </a:lnTo>
                    <a:lnTo>
                      <a:pt x="80" y="6"/>
                    </a:lnTo>
                    <a:lnTo>
                      <a:pt x="80" y="6"/>
                    </a:lnTo>
                    <a:lnTo>
                      <a:pt x="78" y="3"/>
                    </a:lnTo>
                    <a:lnTo>
                      <a:pt x="77" y="2"/>
                    </a:lnTo>
                    <a:lnTo>
                      <a:pt x="76" y="0"/>
                    </a:lnTo>
                    <a:lnTo>
                      <a:pt x="73" y="0"/>
                    </a:lnTo>
                    <a:lnTo>
                      <a:pt x="6" y="0"/>
                    </a:lnTo>
                    <a:lnTo>
                      <a:pt x="6" y="0"/>
                    </a:lnTo>
                    <a:lnTo>
                      <a:pt x="4" y="0"/>
                    </a:lnTo>
                    <a:lnTo>
                      <a:pt x="2" y="2"/>
                    </a:lnTo>
                    <a:lnTo>
                      <a:pt x="0" y="3"/>
                    </a:lnTo>
                    <a:lnTo>
                      <a:pt x="0" y="6"/>
                    </a:lnTo>
                    <a:lnTo>
                      <a:pt x="0" y="152"/>
                    </a:lnTo>
                    <a:lnTo>
                      <a:pt x="0" y="152"/>
                    </a:lnTo>
                    <a:lnTo>
                      <a:pt x="0" y="154"/>
                    </a:lnTo>
                    <a:lnTo>
                      <a:pt x="2" y="155"/>
                    </a:lnTo>
                    <a:lnTo>
                      <a:pt x="4" y="156"/>
                    </a:lnTo>
                    <a:lnTo>
                      <a:pt x="6" y="158"/>
                    </a:lnTo>
                    <a:lnTo>
                      <a:pt x="6" y="158"/>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029" name="Freeform 209">
                <a:extLst>
                  <a:ext uri="{FF2B5EF4-FFF2-40B4-BE49-F238E27FC236}">
                    <a16:creationId xmlns:a16="http://schemas.microsoft.com/office/drawing/2014/main" id="{63A6C538-B7CA-DA81-B5EB-71B581ECB404}"/>
                  </a:ext>
                </a:extLst>
              </p:cNvPr>
              <p:cNvSpPr>
                <a:spLocks/>
              </p:cNvSpPr>
              <p:nvPr/>
            </p:nvSpPr>
            <p:spPr bwMode="auto">
              <a:xfrm>
                <a:off x="3436938" y="5986463"/>
                <a:ext cx="61913" cy="206375"/>
              </a:xfrm>
              <a:custGeom>
                <a:avLst/>
                <a:gdLst>
                  <a:gd name="T0" fmla="*/ 5 w 79"/>
                  <a:gd name="T1" fmla="*/ 260 h 260"/>
                  <a:gd name="T2" fmla="*/ 73 w 79"/>
                  <a:gd name="T3" fmla="*/ 260 h 260"/>
                  <a:gd name="T4" fmla="*/ 73 w 79"/>
                  <a:gd name="T5" fmla="*/ 260 h 260"/>
                  <a:gd name="T6" fmla="*/ 75 w 79"/>
                  <a:gd name="T7" fmla="*/ 258 h 260"/>
                  <a:gd name="T8" fmla="*/ 77 w 79"/>
                  <a:gd name="T9" fmla="*/ 257 h 260"/>
                  <a:gd name="T10" fmla="*/ 78 w 79"/>
                  <a:gd name="T11" fmla="*/ 256 h 260"/>
                  <a:gd name="T12" fmla="*/ 79 w 79"/>
                  <a:gd name="T13" fmla="*/ 254 h 260"/>
                  <a:gd name="T14" fmla="*/ 79 w 79"/>
                  <a:gd name="T15" fmla="*/ 6 h 260"/>
                  <a:gd name="T16" fmla="*/ 79 w 79"/>
                  <a:gd name="T17" fmla="*/ 6 h 260"/>
                  <a:gd name="T18" fmla="*/ 78 w 79"/>
                  <a:gd name="T19" fmla="*/ 4 h 260"/>
                  <a:gd name="T20" fmla="*/ 77 w 79"/>
                  <a:gd name="T21" fmla="*/ 3 h 260"/>
                  <a:gd name="T22" fmla="*/ 75 w 79"/>
                  <a:gd name="T23" fmla="*/ 2 h 260"/>
                  <a:gd name="T24" fmla="*/ 73 w 79"/>
                  <a:gd name="T25" fmla="*/ 0 h 260"/>
                  <a:gd name="T26" fmla="*/ 5 w 79"/>
                  <a:gd name="T27" fmla="*/ 0 h 260"/>
                  <a:gd name="T28" fmla="*/ 5 w 79"/>
                  <a:gd name="T29" fmla="*/ 0 h 260"/>
                  <a:gd name="T30" fmla="*/ 4 w 79"/>
                  <a:gd name="T31" fmla="*/ 2 h 260"/>
                  <a:gd name="T32" fmla="*/ 1 w 79"/>
                  <a:gd name="T33" fmla="*/ 3 h 260"/>
                  <a:gd name="T34" fmla="*/ 0 w 79"/>
                  <a:gd name="T35" fmla="*/ 4 h 260"/>
                  <a:gd name="T36" fmla="*/ 0 w 79"/>
                  <a:gd name="T37" fmla="*/ 6 h 260"/>
                  <a:gd name="T38" fmla="*/ 0 w 79"/>
                  <a:gd name="T39" fmla="*/ 254 h 260"/>
                  <a:gd name="T40" fmla="*/ 0 w 79"/>
                  <a:gd name="T41" fmla="*/ 254 h 260"/>
                  <a:gd name="T42" fmla="*/ 0 w 79"/>
                  <a:gd name="T43" fmla="*/ 256 h 260"/>
                  <a:gd name="T44" fmla="*/ 1 w 79"/>
                  <a:gd name="T45" fmla="*/ 257 h 260"/>
                  <a:gd name="T46" fmla="*/ 4 w 79"/>
                  <a:gd name="T47" fmla="*/ 258 h 260"/>
                  <a:gd name="T48" fmla="*/ 5 w 79"/>
                  <a:gd name="T49" fmla="*/ 260 h 260"/>
                  <a:gd name="T50" fmla="*/ 5 w 79"/>
                  <a:gd name="T51"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260">
                    <a:moveTo>
                      <a:pt x="5" y="260"/>
                    </a:moveTo>
                    <a:lnTo>
                      <a:pt x="73" y="260"/>
                    </a:lnTo>
                    <a:lnTo>
                      <a:pt x="73" y="260"/>
                    </a:lnTo>
                    <a:lnTo>
                      <a:pt x="75" y="258"/>
                    </a:lnTo>
                    <a:lnTo>
                      <a:pt x="77" y="257"/>
                    </a:lnTo>
                    <a:lnTo>
                      <a:pt x="78" y="256"/>
                    </a:lnTo>
                    <a:lnTo>
                      <a:pt x="79" y="254"/>
                    </a:lnTo>
                    <a:lnTo>
                      <a:pt x="79" y="6"/>
                    </a:lnTo>
                    <a:lnTo>
                      <a:pt x="79" y="6"/>
                    </a:lnTo>
                    <a:lnTo>
                      <a:pt x="78" y="4"/>
                    </a:lnTo>
                    <a:lnTo>
                      <a:pt x="77" y="3"/>
                    </a:lnTo>
                    <a:lnTo>
                      <a:pt x="75" y="2"/>
                    </a:lnTo>
                    <a:lnTo>
                      <a:pt x="73" y="0"/>
                    </a:lnTo>
                    <a:lnTo>
                      <a:pt x="5" y="0"/>
                    </a:lnTo>
                    <a:lnTo>
                      <a:pt x="5" y="0"/>
                    </a:lnTo>
                    <a:lnTo>
                      <a:pt x="4" y="2"/>
                    </a:lnTo>
                    <a:lnTo>
                      <a:pt x="1" y="3"/>
                    </a:lnTo>
                    <a:lnTo>
                      <a:pt x="0" y="4"/>
                    </a:lnTo>
                    <a:lnTo>
                      <a:pt x="0" y="6"/>
                    </a:lnTo>
                    <a:lnTo>
                      <a:pt x="0" y="254"/>
                    </a:lnTo>
                    <a:lnTo>
                      <a:pt x="0" y="254"/>
                    </a:lnTo>
                    <a:lnTo>
                      <a:pt x="0" y="256"/>
                    </a:lnTo>
                    <a:lnTo>
                      <a:pt x="1" y="257"/>
                    </a:lnTo>
                    <a:lnTo>
                      <a:pt x="4" y="258"/>
                    </a:lnTo>
                    <a:lnTo>
                      <a:pt x="5" y="260"/>
                    </a:lnTo>
                    <a:lnTo>
                      <a:pt x="5" y="260"/>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031" name="Freeform 210">
                <a:extLst>
                  <a:ext uri="{FF2B5EF4-FFF2-40B4-BE49-F238E27FC236}">
                    <a16:creationId xmlns:a16="http://schemas.microsoft.com/office/drawing/2014/main" id="{DEFCA005-5DD8-5B29-2C12-9AAB4DA919A0}"/>
                  </a:ext>
                </a:extLst>
              </p:cNvPr>
              <p:cNvSpPr>
                <a:spLocks/>
              </p:cNvSpPr>
              <p:nvPr/>
            </p:nvSpPr>
            <p:spPr bwMode="auto">
              <a:xfrm>
                <a:off x="3533776" y="6111875"/>
                <a:ext cx="63500" cy="80963"/>
              </a:xfrm>
              <a:custGeom>
                <a:avLst/>
                <a:gdLst>
                  <a:gd name="T0" fmla="*/ 5 w 79"/>
                  <a:gd name="T1" fmla="*/ 103 h 103"/>
                  <a:gd name="T2" fmla="*/ 72 w 79"/>
                  <a:gd name="T3" fmla="*/ 103 h 103"/>
                  <a:gd name="T4" fmla="*/ 72 w 79"/>
                  <a:gd name="T5" fmla="*/ 103 h 103"/>
                  <a:gd name="T6" fmla="*/ 75 w 79"/>
                  <a:gd name="T7" fmla="*/ 101 h 103"/>
                  <a:gd name="T8" fmla="*/ 76 w 79"/>
                  <a:gd name="T9" fmla="*/ 100 h 103"/>
                  <a:gd name="T10" fmla="*/ 78 w 79"/>
                  <a:gd name="T11" fmla="*/ 99 h 103"/>
                  <a:gd name="T12" fmla="*/ 79 w 79"/>
                  <a:gd name="T13" fmla="*/ 97 h 103"/>
                  <a:gd name="T14" fmla="*/ 79 w 79"/>
                  <a:gd name="T15" fmla="*/ 7 h 103"/>
                  <a:gd name="T16" fmla="*/ 79 w 79"/>
                  <a:gd name="T17" fmla="*/ 7 h 103"/>
                  <a:gd name="T18" fmla="*/ 78 w 79"/>
                  <a:gd name="T19" fmla="*/ 4 h 103"/>
                  <a:gd name="T20" fmla="*/ 76 w 79"/>
                  <a:gd name="T21" fmla="*/ 3 h 103"/>
                  <a:gd name="T22" fmla="*/ 75 w 79"/>
                  <a:gd name="T23" fmla="*/ 2 h 103"/>
                  <a:gd name="T24" fmla="*/ 72 w 79"/>
                  <a:gd name="T25" fmla="*/ 0 h 103"/>
                  <a:gd name="T26" fmla="*/ 5 w 79"/>
                  <a:gd name="T27" fmla="*/ 0 h 103"/>
                  <a:gd name="T28" fmla="*/ 5 w 79"/>
                  <a:gd name="T29" fmla="*/ 0 h 103"/>
                  <a:gd name="T30" fmla="*/ 4 w 79"/>
                  <a:gd name="T31" fmla="*/ 2 h 103"/>
                  <a:gd name="T32" fmla="*/ 1 w 79"/>
                  <a:gd name="T33" fmla="*/ 3 h 103"/>
                  <a:gd name="T34" fmla="*/ 0 w 79"/>
                  <a:gd name="T35" fmla="*/ 4 h 103"/>
                  <a:gd name="T36" fmla="*/ 0 w 79"/>
                  <a:gd name="T37" fmla="*/ 7 h 103"/>
                  <a:gd name="T38" fmla="*/ 0 w 79"/>
                  <a:gd name="T39" fmla="*/ 97 h 103"/>
                  <a:gd name="T40" fmla="*/ 0 w 79"/>
                  <a:gd name="T41" fmla="*/ 97 h 103"/>
                  <a:gd name="T42" fmla="*/ 0 w 79"/>
                  <a:gd name="T43" fmla="*/ 99 h 103"/>
                  <a:gd name="T44" fmla="*/ 1 w 79"/>
                  <a:gd name="T45" fmla="*/ 100 h 103"/>
                  <a:gd name="T46" fmla="*/ 4 w 79"/>
                  <a:gd name="T47" fmla="*/ 101 h 103"/>
                  <a:gd name="T48" fmla="*/ 5 w 79"/>
                  <a:gd name="T49" fmla="*/ 103 h 103"/>
                  <a:gd name="T50" fmla="*/ 5 w 79"/>
                  <a:gd name="T5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103">
                    <a:moveTo>
                      <a:pt x="5" y="103"/>
                    </a:moveTo>
                    <a:lnTo>
                      <a:pt x="72" y="103"/>
                    </a:lnTo>
                    <a:lnTo>
                      <a:pt x="72" y="103"/>
                    </a:lnTo>
                    <a:lnTo>
                      <a:pt x="75" y="101"/>
                    </a:lnTo>
                    <a:lnTo>
                      <a:pt x="76" y="100"/>
                    </a:lnTo>
                    <a:lnTo>
                      <a:pt x="78" y="99"/>
                    </a:lnTo>
                    <a:lnTo>
                      <a:pt x="79" y="97"/>
                    </a:lnTo>
                    <a:lnTo>
                      <a:pt x="79" y="7"/>
                    </a:lnTo>
                    <a:lnTo>
                      <a:pt x="79" y="7"/>
                    </a:lnTo>
                    <a:lnTo>
                      <a:pt x="78" y="4"/>
                    </a:lnTo>
                    <a:lnTo>
                      <a:pt x="76" y="3"/>
                    </a:lnTo>
                    <a:lnTo>
                      <a:pt x="75" y="2"/>
                    </a:lnTo>
                    <a:lnTo>
                      <a:pt x="72" y="0"/>
                    </a:lnTo>
                    <a:lnTo>
                      <a:pt x="5" y="0"/>
                    </a:lnTo>
                    <a:lnTo>
                      <a:pt x="5" y="0"/>
                    </a:lnTo>
                    <a:lnTo>
                      <a:pt x="4" y="2"/>
                    </a:lnTo>
                    <a:lnTo>
                      <a:pt x="1" y="3"/>
                    </a:lnTo>
                    <a:lnTo>
                      <a:pt x="0" y="4"/>
                    </a:lnTo>
                    <a:lnTo>
                      <a:pt x="0" y="7"/>
                    </a:lnTo>
                    <a:lnTo>
                      <a:pt x="0" y="97"/>
                    </a:lnTo>
                    <a:lnTo>
                      <a:pt x="0" y="97"/>
                    </a:lnTo>
                    <a:lnTo>
                      <a:pt x="0" y="99"/>
                    </a:lnTo>
                    <a:lnTo>
                      <a:pt x="1" y="100"/>
                    </a:lnTo>
                    <a:lnTo>
                      <a:pt x="4" y="101"/>
                    </a:lnTo>
                    <a:lnTo>
                      <a:pt x="5" y="103"/>
                    </a:lnTo>
                    <a:lnTo>
                      <a:pt x="5" y="103"/>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sp>
        <p:nvSpPr>
          <p:cNvPr id="1037" name="Isosceles Triangle 1036">
            <a:extLst>
              <a:ext uri="{FF2B5EF4-FFF2-40B4-BE49-F238E27FC236}">
                <a16:creationId xmlns:a16="http://schemas.microsoft.com/office/drawing/2014/main" id="{D6FB81C8-86BE-3697-D5D4-BC9F659FFE1E}"/>
              </a:ext>
            </a:extLst>
          </p:cNvPr>
          <p:cNvSpPr>
            <a:spLocks/>
          </p:cNvSpPr>
          <p:nvPr/>
        </p:nvSpPr>
        <p:spPr bwMode="gray">
          <a:xfrm rot="5400000">
            <a:off x="4434086" y="3503966"/>
            <a:ext cx="624380" cy="265394"/>
          </a:xfrm>
          <a:prstGeom prst="triangle">
            <a:avLst/>
          </a:prstGeom>
          <a:solidFill>
            <a:schemeClr val="accent1">
              <a:lumMod val="100000"/>
              <a:alpha val="20000"/>
            </a:schemeClr>
          </a:solidFill>
          <a:ln w="9525" cap="flat" cmpd="sng" algn="ctr">
            <a:solidFill>
              <a:schemeClr val="accent1">
                <a:lumMod val="100000"/>
              </a:schemeClr>
            </a:solidFill>
            <a:prstDash val="solid"/>
            <a:miter lim="800000"/>
            <a:headEnd type="none" w="med" len="med"/>
            <a:tailEnd type="none" w="med" len="med"/>
          </a:ln>
          <a:effectLst/>
        </p:spPr>
        <p:txBody>
          <a:bodyPr lIns="91440" tIns="91440" rIns="91440" bIns="91440" rtlCol="0" anchor="ctr">
            <a:noAutofit/>
          </a:bodyPr>
          <a:lstStyle/>
          <a:p>
            <a:pPr algn="ctr"/>
            <a:endParaRPr lang="en-US" sz="1400" kern="0">
              <a:solidFill>
                <a:srgbClr val="0078D2"/>
              </a:solidFill>
              <a:latin typeface="+mj-lt"/>
            </a:endParaRPr>
          </a:p>
        </p:txBody>
      </p:sp>
      <p:sp>
        <p:nvSpPr>
          <p:cNvPr id="1039" name="Isosceles Triangle 1038">
            <a:extLst>
              <a:ext uri="{FF2B5EF4-FFF2-40B4-BE49-F238E27FC236}">
                <a16:creationId xmlns:a16="http://schemas.microsoft.com/office/drawing/2014/main" id="{0686BEB5-6FBF-420C-2D33-D9452701BE43}"/>
              </a:ext>
            </a:extLst>
          </p:cNvPr>
          <p:cNvSpPr>
            <a:spLocks/>
          </p:cNvSpPr>
          <p:nvPr/>
        </p:nvSpPr>
        <p:spPr bwMode="gray">
          <a:xfrm rot="5400000">
            <a:off x="7178014" y="3503966"/>
            <a:ext cx="624380" cy="265394"/>
          </a:xfrm>
          <a:prstGeom prst="triangle">
            <a:avLst/>
          </a:prstGeom>
          <a:solidFill>
            <a:schemeClr val="accent1">
              <a:lumMod val="100000"/>
              <a:alpha val="20000"/>
            </a:schemeClr>
          </a:solidFill>
          <a:ln w="9525" cap="flat" cmpd="sng" algn="ctr">
            <a:solidFill>
              <a:schemeClr val="accent1">
                <a:lumMod val="100000"/>
              </a:schemeClr>
            </a:solidFill>
            <a:prstDash val="solid"/>
            <a:miter lim="800000"/>
            <a:headEnd type="none" w="med" len="med"/>
            <a:tailEnd type="none" w="med" len="med"/>
          </a:ln>
          <a:effectLst/>
        </p:spPr>
        <p:txBody>
          <a:bodyPr lIns="91440" tIns="91440" rIns="91440" bIns="91440" rtlCol="0" anchor="ctr">
            <a:noAutofit/>
          </a:bodyPr>
          <a:lstStyle/>
          <a:p>
            <a:pPr algn="ctr"/>
            <a:endParaRPr lang="en-US" sz="1400" kern="0">
              <a:solidFill>
                <a:srgbClr val="0078D2"/>
              </a:solidFill>
              <a:latin typeface="+mj-lt"/>
            </a:endParaRPr>
          </a:p>
        </p:txBody>
      </p:sp>
      <p:grpSp>
        <p:nvGrpSpPr>
          <p:cNvPr id="5" name="Group 4">
            <a:extLst>
              <a:ext uri="{FF2B5EF4-FFF2-40B4-BE49-F238E27FC236}">
                <a16:creationId xmlns:a16="http://schemas.microsoft.com/office/drawing/2014/main" id="{450641BD-8103-ED03-5B68-B418CABAFE62}"/>
              </a:ext>
            </a:extLst>
          </p:cNvPr>
          <p:cNvGrpSpPr/>
          <p:nvPr/>
        </p:nvGrpSpPr>
        <p:grpSpPr>
          <a:xfrm>
            <a:off x="5263965" y="2630907"/>
            <a:ext cx="1708550" cy="2016650"/>
            <a:chOff x="6145213" y="7040563"/>
            <a:chExt cx="484187" cy="571500"/>
          </a:xfrm>
          <a:solidFill>
            <a:schemeClr val="accent1"/>
          </a:solidFill>
        </p:grpSpPr>
        <p:sp>
          <p:nvSpPr>
            <p:cNvPr id="6" name="Freeform 365">
              <a:extLst>
                <a:ext uri="{FF2B5EF4-FFF2-40B4-BE49-F238E27FC236}">
                  <a16:creationId xmlns:a16="http://schemas.microsoft.com/office/drawing/2014/main" id="{90D64ABD-291F-C35D-C319-321DCBCAED35}"/>
                </a:ext>
              </a:extLst>
            </p:cNvPr>
            <p:cNvSpPr>
              <a:spLocks noEditPoints="1"/>
            </p:cNvSpPr>
            <p:nvPr/>
          </p:nvSpPr>
          <p:spPr bwMode="auto">
            <a:xfrm>
              <a:off x="6237288" y="7040563"/>
              <a:ext cx="371475" cy="571500"/>
            </a:xfrm>
            <a:custGeom>
              <a:avLst/>
              <a:gdLst>
                <a:gd name="T0" fmla="*/ 68 w 157"/>
                <a:gd name="T1" fmla="*/ 195 h 241"/>
                <a:gd name="T2" fmla="*/ 68 w 157"/>
                <a:gd name="T3" fmla="*/ 195 h 241"/>
                <a:gd name="T4" fmla="*/ 55 w 157"/>
                <a:gd name="T5" fmla="*/ 146 h 241"/>
                <a:gd name="T6" fmla="*/ 67 w 157"/>
                <a:gd name="T7" fmla="*/ 138 h 241"/>
                <a:gd name="T8" fmla="*/ 82 w 157"/>
                <a:gd name="T9" fmla="*/ 147 h 241"/>
                <a:gd name="T10" fmla="*/ 85 w 157"/>
                <a:gd name="T11" fmla="*/ 147 h 241"/>
                <a:gd name="T12" fmla="*/ 89 w 157"/>
                <a:gd name="T13" fmla="*/ 145 h 241"/>
                <a:gd name="T14" fmla="*/ 87 w 157"/>
                <a:gd name="T15" fmla="*/ 138 h 241"/>
                <a:gd name="T16" fmla="*/ 71 w 157"/>
                <a:gd name="T17" fmla="*/ 129 h 241"/>
                <a:gd name="T18" fmla="*/ 73 w 157"/>
                <a:gd name="T19" fmla="*/ 119 h 241"/>
                <a:gd name="T20" fmla="*/ 67 w 157"/>
                <a:gd name="T21" fmla="*/ 100 h 241"/>
                <a:gd name="T22" fmla="*/ 122 w 157"/>
                <a:gd name="T23" fmla="*/ 43 h 241"/>
                <a:gd name="T24" fmla="*/ 134 w 157"/>
                <a:gd name="T25" fmla="*/ 46 h 241"/>
                <a:gd name="T26" fmla="*/ 157 w 157"/>
                <a:gd name="T27" fmla="*/ 23 h 241"/>
                <a:gd name="T28" fmla="*/ 134 w 157"/>
                <a:gd name="T29" fmla="*/ 0 h 241"/>
                <a:gd name="T30" fmla="*/ 111 w 157"/>
                <a:gd name="T31" fmla="*/ 23 h 241"/>
                <a:gd name="T32" fmla="*/ 115 w 157"/>
                <a:gd name="T33" fmla="*/ 36 h 241"/>
                <a:gd name="T34" fmla="*/ 60 w 157"/>
                <a:gd name="T35" fmla="*/ 93 h 241"/>
                <a:gd name="T36" fmla="*/ 43 w 157"/>
                <a:gd name="T37" fmla="*/ 88 h 241"/>
                <a:gd name="T38" fmla="*/ 33 w 157"/>
                <a:gd name="T39" fmla="*/ 90 h 241"/>
                <a:gd name="T40" fmla="*/ 30 w 157"/>
                <a:gd name="T41" fmla="*/ 84 h 241"/>
                <a:gd name="T42" fmla="*/ 24 w 157"/>
                <a:gd name="T43" fmla="*/ 82 h 241"/>
                <a:gd name="T44" fmla="*/ 22 w 157"/>
                <a:gd name="T45" fmla="*/ 89 h 241"/>
                <a:gd name="T46" fmla="*/ 25 w 157"/>
                <a:gd name="T47" fmla="*/ 95 h 241"/>
                <a:gd name="T48" fmla="*/ 13 w 157"/>
                <a:gd name="T49" fmla="*/ 119 h 241"/>
                <a:gd name="T50" fmla="*/ 15 w 157"/>
                <a:gd name="T51" fmla="*/ 129 h 241"/>
                <a:gd name="T52" fmla="*/ 3 w 157"/>
                <a:gd name="T53" fmla="*/ 135 h 241"/>
                <a:gd name="T54" fmla="*/ 2 w 157"/>
                <a:gd name="T55" fmla="*/ 142 h 241"/>
                <a:gd name="T56" fmla="*/ 6 w 157"/>
                <a:gd name="T57" fmla="*/ 144 h 241"/>
                <a:gd name="T58" fmla="*/ 8 w 157"/>
                <a:gd name="T59" fmla="*/ 144 h 241"/>
                <a:gd name="T60" fmla="*/ 19 w 157"/>
                <a:gd name="T61" fmla="*/ 137 h 241"/>
                <a:gd name="T62" fmla="*/ 43 w 157"/>
                <a:gd name="T63" fmla="*/ 149 h 241"/>
                <a:gd name="T64" fmla="*/ 46 w 157"/>
                <a:gd name="T65" fmla="*/ 149 h 241"/>
                <a:gd name="T66" fmla="*/ 58 w 157"/>
                <a:gd name="T67" fmla="*/ 197 h 241"/>
                <a:gd name="T68" fmla="*/ 45 w 157"/>
                <a:gd name="T69" fmla="*/ 218 h 241"/>
                <a:gd name="T70" fmla="*/ 68 w 157"/>
                <a:gd name="T71" fmla="*/ 241 h 241"/>
                <a:gd name="T72" fmla="*/ 92 w 157"/>
                <a:gd name="T73" fmla="*/ 218 h 241"/>
                <a:gd name="T74" fmla="*/ 68 w 157"/>
                <a:gd name="T75" fmla="*/ 195 h 241"/>
                <a:gd name="T76" fmla="*/ 134 w 157"/>
                <a:gd name="T77" fmla="*/ 10 h 241"/>
                <a:gd name="T78" fmla="*/ 147 w 157"/>
                <a:gd name="T79" fmla="*/ 23 h 241"/>
                <a:gd name="T80" fmla="*/ 134 w 157"/>
                <a:gd name="T81" fmla="*/ 36 h 241"/>
                <a:gd name="T82" fmla="*/ 121 w 157"/>
                <a:gd name="T83" fmla="*/ 23 h 241"/>
                <a:gd name="T84" fmla="*/ 134 w 157"/>
                <a:gd name="T85" fmla="*/ 10 h 241"/>
                <a:gd name="T86" fmla="*/ 23 w 157"/>
                <a:gd name="T87" fmla="*/ 119 h 241"/>
                <a:gd name="T88" fmla="*/ 43 w 157"/>
                <a:gd name="T89" fmla="*/ 98 h 241"/>
                <a:gd name="T90" fmla="*/ 63 w 157"/>
                <a:gd name="T91" fmla="*/ 119 h 241"/>
                <a:gd name="T92" fmla="*/ 43 w 157"/>
                <a:gd name="T93" fmla="*/ 139 h 241"/>
                <a:gd name="T94" fmla="*/ 23 w 157"/>
                <a:gd name="T95" fmla="*/ 119 h 241"/>
                <a:gd name="T96" fmla="*/ 68 w 157"/>
                <a:gd name="T97" fmla="*/ 231 h 241"/>
                <a:gd name="T98" fmla="*/ 55 w 157"/>
                <a:gd name="T99" fmla="*/ 218 h 241"/>
                <a:gd name="T100" fmla="*/ 68 w 157"/>
                <a:gd name="T101" fmla="*/ 205 h 241"/>
                <a:gd name="T102" fmla="*/ 82 w 157"/>
                <a:gd name="T103" fmla="*/ 218 h 241"/>
                <a:gd name="T104" fmla="*/ 68 w 157"/>
                <a:gd name="T105" fmla="*/ 23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7" h="241">
                  <a:moveTo>
                    <a:pt x="68" y="195"/>
                  </a:moveTo>
                  <a:cubicBezTo>
                    <a:pt x="68" y="195"/>
                    <a:pt x="68" y="195"/>
                    <a:pt x="68" y="195"/>
                  </a:cubicBezTo>
                  <a:cubicBezTo>
                    <a:pt x="55" y="146"/>
                    <a:pt x="55" y="146"/>
                    <a:pt x="55" y="146"/>
                  </a:cubicBezTo>
                  <a:cubicBezTo>
                    <a:pt x="60" y="144"/>
                    <a:pt x="63" y="141"/>
                    <a:pt x="67" y="138"/>
                  </a:cubicBezTo>
                  <a:cubicBezTo>
                    <a:pt x="82" y="147"/>
                    <a:pt x="82" y="147"/>
                    <a:pt x="82" y="147"/>
                  </a:cubicBezTo>
                  <a:cubicBezTo>
                    <a:pt x="83" y="147"/>
                    <a:pt x="84" y="147"/>
                    <a:pt x="85" y="147"/>
                  </a:cubicBezTo>
                  <a:cubicBezTo>
                    <a:pt x="86" y="147"/>
                    <a:pt x="88" y="146"/>
                    <a:pt x="89" y="145"/>
                  </a:cubicBezTo>
                  <a:cubicBezTo>
                    <a:pt x="90" y="142"/>
                    <a:pt x="89" y="139"/>
                    <a:pt x="87" y="138"/>
                  </a:cubicBezTo>
                  <a:cubicBezTo>
                    <a:pt x="71" y="129"/>
                    <a:pt x="71" y="129"/>
                    <a:pt x="71" y="129"/>
                  </a:cubicBezTo>
                  <a:cubicBezTo>
                    <a:pt x="73" y="126"/>
                    <a:pt x="73" y="122"/>
                    <a:pt x="73" y="119"/>
                  </a:cubicBezTo>
                  <a:cubicBezTo>
                    <a:pt x="73" y="112"/>
                    <a:pt x="71" y="105"/>
                    <a:pt x="67" y="100"/>
                  </a:cubicBezTo>
                  <a:cubicBezTo>
                    <a:pt x="122" y="43"/>
                    <a:pt x="122" y="43"/>
                    <a:pt x="122" y="43"/>
                  </a:cubicBezTo>
                  <a:cubicBezTo>
                    <a:pt x="126" y="45"/>
                    <a:pt x="130" y="46"/>
                    <a:pt x="134" y="46"/>
                  </a:cubicBezTo>
                  <a:cubicBezTo>
                    <a:pt x="147" y="46"/>
                    <a:pt x="157" y="36"/>
                    <a:pt x="157" y="23"/>
                  </a:cubicBezTo>
                  <a:cubicBezTo>
                    <a:pt x="157" y="10"/>
                    <a:pt x="147" y="0"/>
                    <a:pt x="134" y="0"/>
                  </a:cubicBezTo>
                  <a:cubicBezTo>
                    <a:pt x="121" y="0"/>
                    <a:pt x="111" y="10"/>
                    <a:pt x="111" y="23"/>
                  </a:cubicBezTo>
                  <a:cubicBezTo>
                    <a:pt x="111" y="28"/>
                    <a:pt x="112" y="32"/>
                    <a:pt x="115" y="36"/>
                  </a:cubicBezTo>
                  <a:cubicBezTo>
                    <a:pt x="60" y="93"/>
                    <a:pt x="60" y="93"/>
                    <a:pt x="60" y="93"/>
                  </a:cubicBezTo>
                  <a:cubicBezTo>
                    <a:pt x="55" y="90"/>
                    <a:pt x="49" y="88"/>
                    <a:pt x="43" y="88"/>
                  </a:cubicBezTo>
                  <a:cubicBezTo>
                    <a:pt x="40" y="88"/>
                    <a:pt x="36" y="89"/>
                    <a:pt x="33" y="90"/>
                  </a:cubicBezTo>
                  <a:cubicBezTo>
                    <a:pt x="30" y="84"/>
                    <a:pt x="30" y="84"/>
                    <a:pt x="30" y="84"/>
                  </a:cubicBezTo>
                  <a:cubicBezTo>
                    <a:pt x="29" y="82"/>
                    <a:pt x="26" y="81"/>
                    <a:pt x="24" y="82"/>
                  </a:cubicBezTo>
                  <a:cubicBezTo>
                    <a:pt x="21" y="84"/>
                    <a:pt x="20" y="87"/>
                    <a:pt x="22" y="89"/>
                  </a:cubicBezTo>
                  <a:cubicBezTo>
                    <a:pt x="25" y="95"/>
                    <a:pt x="25" y="95"/>
                    <a:pt x="25" y="95"/>
                  </a:cubicBezTo>
                  <a:cubicBezTo>
                    <a:pt x="17" y="100"/>
                    <a:pt x="13" y="109"/>
                    <a:pt x="13" y="119"/>
                  </a:cubicBezTo>
                  <a:cubicBezTo>
                    <a:pt x="13" y="122"/>
                    <a:pt x="13" y="126"/>
                    <a:pt x="15" y="129"/>
                  </a:cubicBezTo>
                  <a:cubicBezTo>
                    <a:pt x="3" y="135"/>
                    <a:pt x="3" y="135"/>
                    <a:pt x="3" y="135"/>
                  </a:cubicBezTo>
                  <a:cubicBezTo>
                    <a:pt x="1" y="136"/>
                    <a:pt x="0" y="139"/>
                    <a:pt x="2" y="142"/>
                  </a:cubicBezTo>
                  <a:cubicBezTo>
                    <a:pt x="2" y="143"/>
                    <a:pt x="4" y="144"/>
                    <a:pt x="6" y="144"/>
                  </a:cubicBezTo>
                  <a:cubicBezTo>
                    <a:pt x="7" y="144"/>
                    <a:pt x="8" y="144"/>
                    <a:pt x="8" y="144"/>
                  </a:cubicBezTo>
                  <a:cubicBezTo>
                    <a:pt x="19" y="137"/>
                    <a:pt x="19" y="137"/>
                    <a:pt x="19" y="137"/>
                  </a:cubicBezTo>
                  <a:cubicBezTo>
                    <a:pt x="25" y="144"/>
                    <a:pt x="33" y="149"/>
                    <a:pt x="43" y="149"/>
                  </a:cubicBezTo>
                  <a:cubicBezTo>
                    <a:pt x="44" y="149"/>
                    <a:pt x="45" y="149"/>
                    <a:pt x="46" y="149"/>
                  </a:cubicBezTo>
                  <a:cubicBezTo>
                    <a:pt x="58" y="197"/>
                    <a:pt x="58" y="197"/>
                    <a:pt x="58" y="197"/>
                  </a:cubicBezTo>
                  <a:cubicBezTo>
                    <a:pt x="50" y="201"/>
                    <a:pt x="45" y="209"/>
                    <a:pt x="45" y="218"/>
                  </a:cubicBezTo>
                  <a:cubicBezTo>
                    <a:pt x="45" y="231"/>
                    <a:pt x="56" y="241"/>
                    <a:pt x="68" y="241"/>
                  </a:cubicBezTo>
                  <a:cubicBezTo>
                    <a:pt x="81" y="241"/>
                    <a:pt x="92" y="231"/>
                    <a:pt x="92" y="218"/>
                  </a:cubicBezTo>
                  <a:cubicBezTo>
                    <a:pt x="92" y="205"/>
                    <a:pt x="81" y="195"/>
                    <a:pt x="68" y="195"/>
                  </a:cubicBezTo>
                  <a:close/>
                  <a:moveTo>
                    <a:pt x="134" y="10"/>
                  </a:moveTo>
                  <a:cubicBezTo>
                    <a:pt x="141" y="10"/>
                    <a:pt x="147" y="16"/>
                    <a:pt x="147" y="23"/>
                  </a:cubicBezTo>
                  <a:cubicBezTo>
                    <a:pt x="147" y="30"/>
                    <a:pt x="141" y="36"/>
                    <a:pt x="134" y="36"/>
                  </a:cubicBezTo>
                  <a:cubicBezTo>
                    <a:pt x="127" y="36"/>
                    <a:pt x="121" y="30"/>
                    <a:pt x="121" y="23"/>
                  </a:cubicBezTo>
                  <a:cubicBezTo>
                    <a:pt x="121" y="16"/>
                    <a:pt x="127" y="10"/>
                    <a:pt x="134" y="10"/>
                  </a:cubicBezTo>
                  <a:close/>
                  <a:moveTo>
                    <a:pt x="23" y="119"/>
                  </a:moveTo>
                  <a:cubicBezTo>
                    <a:pt x="23" y="107"/>
                    <a:pt x="32" y="98"/>
                    <a:pt x="43" y="98"/>
                  </a:cubicBezTo>
                  <a:cubicBezTo>
                    <a:pt x="54" y="98"/>
                    <a:pt x="63" y="107"/>
                    <a:pt x="63" y="119"/>
                  </a:cubicBezTo>
                  <a:cubicBezTo>
                    <a:pt x="63" y="130"/>
                    <a:pt x="54" y="139"/>
                    <a:pt x="43" y="139"/>
                  </a:cubicBezTo>
                  <a:cubicBezTo>
                    <a:pt x="32" y="139"/>
                    <a:pt x="23" y="130"/>
                    <a:pt x="23" y="119"/>
                  </a:cubicBezTo>
                  <a:close/>
                  <a:moveTo>
                    <a:pt x="68" y="231"/>
                  </a:moveTo>
                  <a:cubicBezTo>
                    <a:pt x="61" y="231"/>
                    <a:pt x="55" y="225"/>
                    <a:pt x="55" y="218"/>
                  </a:cubicBezTo>
                  <a:cubicBezTo>
                    <a:pt x="55" y="211"/>
                    <a:pt x="61" y="205"/>
                    <a:pt x="68" y="205"/>
                  </a:cubicBezTo>
                  <a:cubicBezTo>
                    <a:pt x="76" y="205"/>
                    <a:pt x="82" y="211"/>
                    <a:pt x="82" y="218"/>
                  </a:cubicBezTo>
                  <a:cubicBezTo>
                    <a:pt x="82" y="225"/>
                    <a:pt x="76" y="231"/>
                    <a:pt x="68" y="23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ea typeface="+mn-ea"/>
                <a:cs typeface="+mn-cs"/>
              </a:endParaRPr>
            </a:p>
          </p:txBody>
        </p:sp>
        <p:sp>
          <p:nvSpPr>
            <p:cNvPr id="9" name="Freeform 366">
              <a:extLst>
                <a:ext uri="{FF2B5EF4-FFF2-40B4-BE49-F238E27FC236}">
                  <a16:creationId xmlns:a16="http://schemas.microsoft.com/office/drawing/2014/main" id="{F7E65264-3E90-4BE4-4185-D6A0B174D697}"/>
                </a:ext>
              </a:extLst>
            </p:cNvPr>
            <p:cNvSpPr>
              <a:spLocks/>
            </p:cNvSpPr>
            <p:nvPr/>
          </p:nvSpPr>
          <p:spPr bwMode="auto">
            <a:xfrm>
              <a:off x="6546850" y="7434263"/>
              <a:ext cx="82550" cy="66675"/>
            </a:xfrm>
            <a:custGeom>
              <a:avLst/>
              <a:gdLst>
                <a:gd name="T0" fmla="*/ 22 w 35"/>
                <a:gd name="T1" fmla="*/ 3 h 28"/>
                <a:gd name="T2" fmla="*/ 15 w 35"/>
                <a:gd name="T3" fmla="*/ 6 h 28"/>
                <a:gd name="T4" fmla="*/ 8 w 35"/>
                <a:gd name="T5" fmla="*/ 1 h 28"/>
                <a:gd name="T6" fmla="*/ 1 w 35"/>
                <a:gd name="T7" fmla="*/ 3 h 28"/>
                <a:gd name="T8" fmla="*/ 3 w 35"/>
                <a:gd name="T9" fmla="*/ 10 h 28"/>
                <a:gd name="T10" fmla="*/ 10 w 35"/>
                <a:gd name="T11" fmla="*/ 14 h 28"/>
                <a:gd name="T12" fmla="*/ 10 w 35"/>
                <a:gd name="T13" fmla="*/ 16 h 28"/>
                <a:gd name="T14" fmla="*/ 22 w 35"/>
                <a:gd name="T15" fmla="*/ 28 h 28"/>
                <a:gd name="T16" fmla="*/ 35 w 35"/>
                <a:gd name="T17" fmla="*/ 16 h 28"/>
                <a:gd name="T18" fmla="*/ 22 w 35"/>
                <a:gd name="T1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8">
                  <a:moveTo>
                    <a:pt x="22" y="3"/>
                  </a:moveTo>
                  <a:cubicBezTo>
                    <a:pt x="20" y="3"/>
                    <a:pt x="17" y="4"/>
                    <a:pt x="15" y="6"/>
                  </a:cubicBezTo>
                  <a:cubicBezTo>
                    <a:pt x="8" y="1"/>
                    <a:pt x="8" y="1"/>
                    <a:pt x="8" y="1"/>
                  </a:cubicBezTo>
                  <a:cubicBezTo>
                    <a:pt x="5" y="0"/>
                    <a:pt x="2" y="1"/>
                    <a:pt x="1" y="3"/>
                  </a:cubicBezTo>
                  <a:cubicBezTo>
                    <a:pt x="0" y="6"/>
                    <a:pt x="0" y="9"/>
                    <a:pt x="3" y="10"/>
                  </a:cubicBezTo>
                  <a:cubicBezTo>
                    <a:pt x="10" y="14"/>
                    <a:pt x="10" y="14"/>
                    <a:pt x="10" y="14"/>
                  </a:cubicBezTo>
                  <a:cubicBezTo>
                    <a:pt x="10" y="15"/>
                    <a:pt x="10" y="15"/>
                    <a:pt x="10" y="16"/>
                  </a:cubicBezTo>
                  <a:cubicBezTo>
                    <a:pt x="10" y="22"/>
                    <a:pt x="16" y="28"/>
                    <a:pt x="22" y="28"/>
                  </a:cubicBezTo>
                  <a:cubicBezTo>
                    <a:pt x="29" y="28"/>
                    <a:pt x="35" y="22"/>
                    <a:pt x="35" y="16"/>
                  </a:cubicBezTo>
                  <a:cubicBezTo>
                    <a:pt x="35" y="9"/>
                    <a:pt x="29" y="3"/>
                    <a:pt x="22"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ea typeface="+mn-ea"/>
                <a:cs typeface="+mn-cs"/>
              </a:endParaRPr>
            </a:p>
          </p:txBody>
        </p:sp>
        <p:sp>
          <p:nvSpPr>
            <p:cNvPr id="11" name="Freeform 367">
              <a:extLst>
                <a:ext uri="{FF2B5EF4-FFF2-40B4-BE49-F238E27FC236}">
                  <a16:creationId xmlns:a16="http://schemas.microsoft.com/office/drawing/2014/main" id="{3FDC4EB7-BEB2-85CB-891D-324914BEB826}"/>
                </a:ext>
              </a:extLst>
            </p:cNvPr>
            <p:cNvSpPr>
              <a:spLocks/>
            </p:cNvSpPr>
            <p:nvPr/>
          </p:nvSpPr>
          <p:spPr bwMode="auto">
            <a:xfrm>
              <a:off x="6180138" y="7050088"/>
              <a:ext cx="63500" cy="82550"/>
            </a:xfrm>
            <a:custGeom>
              <a:avLst/>
              <a:gdLst>
                <a:gd name="T0" fmla="*/ 26 w 27"/>
                <a:gd name="T1" fmla="*/ 28 h 35"/>
                <a:gd name="T2" fmla="*/ 22 w 27"/>
                <a:gd name="T3" fmla="*/ 21 h 35"/>
                <a:gd name="T4" fmla="*/ 25 w 27"/>
                <a:gd name="T5" fmla="*/ 13 h 35"/>
                <a:gd name="T6" fmla="*/ 12 w 27"/>
                <a:gd name="T7" fmla="*/ 0 h 35"/>
                <a:gd name="T8" fmla="*/ 0 w 27"/>
                <a:gd name="T9" fmla="*/ 13 h 35"/>
                <a:gd name="T10" fmla="*/ 12 w 27"/>
                <a:gd name="T11" fmla="*/ 25 h 35"/>
                <a:gd name="T12" fmla="*/ 13 w 27"/>
                <a:gd name="T13" fmla="*/ 25 h 35"/>
                <a:gd name="T14" fmla="*/ 17 w 27"/>
                <a:gd name="T15" fmla="*/ 33 h 35"/>
                <a:gd name="T16" fmla="*/ 22 w 27"/>
                <a:gd name="T17" fmla="*/ 35 h 35"/>
                <a:gd name="T18" fmla="*/ 24 w 27"/>
                <a:gd name="T19" fmla="*/ 35 h 35"/>
                <a:gd name="T20" fmla="*/ 26 w 27"/>
                <a:gd name="T21"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5">
                  <a:moveTo>
                    <a:pt x="26" y="28"/>
                  </a:moveTo>
                  <a:cubicBezTo>
                    <a:pt x="22" y="21"/>
                    <a:pt x="22" y="21"/>
                    <a:pt x="22" y="21"/>
                  </a:cubicBezTo>
                  <a:cubicBezTo>
                    <a:pt x="24" y="18"/>
                    <a:pt x="25" y="16"/>
                    <a:pt x="25" y="13"/>
                  </a:cubicBezTo>
                  <a:cubicBezTo>
                    <a:pt x="25" y="6"/>
                    <a:pt x="19" y="0"/>
                    <a:pt x="12" y="0"/>
                  </a:cubicBezTo>
                  <a:cubicBezTo>
                    <a:pt x="6" y="0"/>
                    <a:pt x="0" y="6"/>
                    <a:pt x="0" y="13"/>
                  </a:cubicBezTo>
                  <a:cubicBezTo>
                    <a:pt x="0" y="20"/>
                    <a:pt x="6" y="25"/>
                    <a:pt x="12" y="25"/>
                  </a:cubicBezTo>
                  <a:cubicBezTo>
                    <a:pt x="13" y="25"/>
                    <a:pt x="13" y="25"/>
                    <a:pt x="13" y="25"/>
                  </a:cubicBezTo>
                  <a:cubicBezTo>
                    <a:pt x="17" y="33"/>
                    <a:pt x="17" y="33"/>
                    <a:pt x="17" y="33"/>
                  </a:cubicBezTo>
                  <a:cubicBezTo>
                    <a:pt x="18" y="34"/>
                    <a:pt x="20" y="35"/>
                    <a:pt x="22" y="35"/>
                  </a:cubicBezTo>
                  <a:cubicBezTo>
                    <a:pt x="23" y="35"/>
                    <a:pt x="23" y="35"/>
                    <a:pt x="24" y="35"/>
                  </a:cubicBezTo>
                  <a:cubicBezTo>
                    <a:pt x="27" y="33"/>
                    <a:pt x="27" y="30"/>
                    <a:pt x="2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ea typeface="+mn-ea"/>
                <a:cs typeface="+mn-cs"/>
              </a:endParaRPr>
            </a:p>
          </p:txBody>
        </p:sp>
        <p:sp>
          <p:nvSpPr>
            <p:cNvPr id="12" name="Freeform 368">
              <a:extLst>
                <a:ext uri="{FF2B5EF4-FFF2-40B4-BE49-F238E27FC236}">
                  <a16:creationId xmlns:a16="http://schemas.microsoft.com/office/drawing/2014/main" id="{B79A2D5E-E27A-42B1-4385-296AE0F16000}"/>
                </a:ext>
              </a:extLst>
            </p:cNvPr>
            <p:cNvSpPr>
              <a:spLocks/>
            </p:cNvSpPr>
            <p:nvPr/>
          </p:nvSpPr>
          <p:spPr bwMode="auto">
            <a:xfrm>
              <a:off x="6242050" y="7150101"/>
              <a:ext cx="47625" cy="66675"/>
            </a:xfrm>
            <a:custGeom>
              <a:avLst/>
              <a:gdLst>
                <a:gd name="T0" fmla="*/ 1 w 20"/>
                <a:gd name="T1" fmla="*/ 8 h 28"/>
                <a:gd name="T2" fmla="*/ 10 w 20"/>
                <a:gd name="T3" fmla="*/ 26 h 28"/>
                <a:gd name="T4" fmla="*/ 15 w 20"/>
                <a:gd name="T5" fmla="*/ 28 h 28"/>
                <a:gd name="T6" fmla="*/ 17 w 20"/>
                <a:gd name="T7" fmla="*/ 28 h 28"/>
                <a:gd name="T8" fmla="*/ 19 w 20"/>
                <a:gd name="T9" fmla="*/ 21 h 28"/>
                <a:gd name="T10" fmla="*/ 10 w 20"/>
                <a:gd name="T11" fmla="*/ 3 h 28"/>
                <a:gd name="T12" fmla="*/ 3 w 20"/>
                <a:gd name="T13" fmla="*/ 1 h 28"/>
                <a:gd name="T14" fmla="*/ 1 w 20"/>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1" y="8"/>
                  </a:moveTo>
                  <a:cubicBezTo>
                    <a:pt x="10" y="26"/>
                    <a:pt x="10" y="26"/>
                    <a:pt x="10" y="26"/>
                  </a:cubicBezTo>
                  <a:cubicBezTo>
                    <a:pt x="11" y="27"/>
                    <a:pt x="13" y="28"/>
                    <a:pt x="15" y="28"/>
                  </a:cubicBezTo>
                  <a:cubicBezTo>
                    <a:pt x="15" y="28"/>
                    <a:pt x="16" y="28"/>
                    <a:pt x="17" y="28"/>
                  </a:cubicBezTo>
                  <a:cubicBezTo>
                    <a:pt x="19" y="26"/>
                    <a:pt x="20" y="23"/>
                    <a:pt x="19" y="21"/>
                  </a:cubicBezTo>
                  <a:cubicBezTo>
                    <a:pt x="10" y="3"/>
                    <a:pt x="10" y="3"/>
                    <a:pt x="10" y="3"/>
                  </a:cubicBezTo>
                  <a:cubicBezTo>
                    <a:pt x="8" y="1"/>
                    <a:pt x="5" y="0"/>
                    <a:pt x="3" y="1"/>
                  </a:cubicBezTo>
                  <a:cubicBezTo>
                    <a:pt x="0" y="3"/>
                    <a:pt x="0" y="6"/>
                    <a:pt x="1"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ea typeface="+mn-ea"/>
                <a:cs typeface="+mn-cs"/>
              </a:endParaRPr>
            </a:p>
          </p:txBody>
        </p:sp>
        <p:sp>
          <p:nvSpPr>
            <p:cNvPr id="13" name="Freeform 369">
              <a:extLst>
                <a:ext uri="{FF2B5EF4-FFF2-40B4-BE49-F238E27FC236}">
                  <a16:creationId xmlns:a16="http://schemas.microsoft.com/office/drawing/2014/main" id="{82C6889F-89CE-967F-4EB7-E147732BBB7A}"/>
                </a:ext>
              </a:extLst>
            </p:cNvPr>
            <p:cNvSpPr>
              <a:spLocks/>
            </p:cNvSpPr>
            <p:nvPr/>
          </p:nvSpPr>
          <p:spPr bwMode="auto">
            <a:xfrm>
              <a:off x="6464300" y="7386638"/>
              <a:ext cx="68263" cy="49213"/>
            </a:xfrm>
            <a:custGeom>
              <a:avLst/>
              <a:gdLst>
                <a:gd name="T0" fmla="*/ 25 w 29"/>
                <a:gd name="T1" fmla="*/ 12 h 21"/>
                <a:gd name="T2" fmla="*/ 8 w 29"/>
                <a:gd name="T3" fmla="*/ 2 h 21"/>
                <a:gd name="T4" fmla="*/ 1 w 29"/>
                <a:gd name="T5" fmla="*/ 4 h 21"/>
                <a:gd name="T6" fmla="*/ 3 w 29"/>
                <a:gd name="T7" fmla="*/ 10 h 21"/>
                <a:gd name="T8" fmla="*/ 21 w 29"/>
                <a:gd name="T9" fmla="*/ 20 h 21"/>
                <a:gd name="T10" fmla="*/ 23 w 29"/>
                <a:gd name="T11" fmla="*/ 21 h 21"/>
                <a:gd name="T12" fmla="*/ 27 w 29"/>
                <a:gd name="T13" fmla="*/ 18 h 21"/>
                <a:gd name="T14" fmla="*/ 25 w 29"/>
                <a:gd name="T15" fmla="*/ 1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25" y="12"/>
                  </a:moveTo>
                  <a:cubicBezTo>
                    <a:pt x="8" y="2"/>
                    <a:pt x="8" y="2"/>
                    <a:pt x="8" y="2"/>
                  </a:cubicBezTo>
                  <a:cubicBezTo>
                    <a:pt x="6" y="0"/>
                    <a:pt x="3" y="1"/>
                    <a:pt x="1" y="4"/>
                  </a:cubicBezTo>
                  <a:cubicBezTo>
                    <a:pt x="0" y="6"/>
                    <a:pt x="1" y="9"/>
                    <a:pt x="3" y="10"/>
                  </a:cubicBezTo>
                  <a:cubicBezTo>
                    <a:pt x="21" y="20"/>
                    <a:pt x="21" y="20"/>
                    <a:pt x="21" y="20"/>
                  </a:cubicBezTo>
                  <a:cubicBezTo>
                    <a:pt x="21" y="21"/>
                    <a:pt x="22" y="21"/>
                    <a:pt x="23" y="21"/>
                  </a:cubicBezTo>
                  <a:cubicBezTo>
                    <a:pt x="25" y="21"/>
                    <a:pt x="26" y="20"/>
                    <a:pt x="27" y="18"/>
                  </a:cubicBezTo>
                  <a:cubicBezTo>
                    <a:pt x="29" y="16"/>
                    <a:pt x="28" y="13"/>
                    <a:pt x="25"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ea typeface="+mn-ea"/>
                <a:cs typeface="+mn-cs"/>
              </a:endParaRPr>
            </a:p>
          </p:txBody>
        </p:sp>
        <p:sp>
          <p:nvSpPr>
            <p:cNvPr id="14" name="Freeform 370">
              <a:extLst>
                <a:ext uri="{FF2B5EF4-FFF2-40B4-BE49-F238E27FC236}">
                  <a16:creationId xmlns:a16="http://schemas.microsoft.com/office/drawing/2014/main" id="{7CF4A8C3-5F90-4FAF-4348-DAA502B8B138}"/>
                </a:ext>
              </a:extLst>
            </p:cNvPr>
            <p:cNvSpPr>
              <a:spLocks/>
            </p:cNvSpPr>
            <p:nvPr/>
          </p:nvSpPr>
          <p:spPr bwMode="auto">
            <a:xfrm>
              <a:off x="6145213" y="7380288"/>
              <a:ext cx="77788" cy="65088"/>
            </a:xfrm>
            <a:custGeom>
              <a:avLst/>
              <a:gdLst>
                <a:gd name="T0" fmla="*/ 25 w 33"/>
                <a:gd name="T1" fmla="*/ 2 h 28"/>
                <a:gd name="T2" fmla="*/ 19 w 33"/>
                <a:gd name="T3" fmla="*/ 5 h 28"/>
                <a:gd name="T4" fmla="*/ 13 w 33"/>
                <a:gd name="T5" fmla="*/ 3 h 28"/>
                <a:gd name="T6" fmla="*/ 0 w 33"/>
                <a:gd name="T7" fmla="*/ 16 h 28"/>
                <a:gd name="T8" fmla="*/ 13 w 33"/>
                <a:gd name="T9" fmla="*/ 28 h 28"/>
                <a:gd name="T10" fmla="*/ 25 w 33"/>
                <a:gd name="T11" fmla="*/ 16 h 28"/>
                <a:gd name="T12" fmla="*/ 25 w 33"/>
                <a:gd name="T13" fmla="*/ 13 h 28"/>
                <a:gd name="T14" fmla="*/ 30 w 33"/>
                <a:gd name="T15" fmla="*/ 10 h 28"/>
                <a:gd name="T16" fmla="*/ 32 w 33"/>
                <a:gd name="T17" fmla="*/ 4 h 28"/>
                <a:gd name="T18" fmla="*/ 25 w 33"/>
                <a:gd name="T1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28">
                  <a:moveTo>
                    <a:pt x="25" y="2"/>
                  </a:moveTo>
                  <a:cubicBezTo>
                    <a:pt x="19" y="5"/>
                    <a:pt x="19" y="5"/>
                    <a:pt x="19" y="5"/>
                  </a:cubicBezTo>
                  <a:cubicBezTo>
                    <a:pt x="17" y="4"/>
                    <a:pt x="15" y="3"/>
                    <a:pt x="13" y="3"/>
                  </a:cubicBezTo>
                  <a:cubicBezTo>
                    <a:pt x="6" y="3"/>
                    <a:pt x="0" y="9"/>
                    <a:pt x="0" y="16"/>
                  </a:cubicBezTo>
                  <a:cubicBezTo>
                    <a:pt x="0" y="23"/>
                    <a:pt x="6" y="28"/>
                    <a:pt x="13" y="28"/>
                  </a:cubicBezTo>
                  <a:cubicBezTo>
                    <a:pt x="20" y="28"/>
                    <a:pt x="25" y="23"/>
                    <a:pt x="25" y="16"/>
                  </a:cubicBezTo>
                  <a:cubicBezTo>
                    <a:pt x="25" y="15"/>
                    <a:pt x="25" y="14"/>
                    <a:pt x="25" y="13"/>
                  </a:cubicBezTo>
                  <a:cubicBezTo>
                    <a:pt x="30" y="10"/>
                    <a:pt x="30" y="10"/>
                    <a:pt x="30" y="10"/>
                  </a:cubicBezTo>
                  <a:cubicBezTo>
                    <a:pt x="32" y="9"/>
                    <a:pt x="33" y="6"/>
                    <a:pt x="32" y="4"/>
                  </a:cubicBezTo>
                  <a:cubicBezTo>
                    <a:pt x="31" y="1"/>
                    <a:pt x="28" y="0"/>
                    <a:pt x="25"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ea typeface="+mn-ea"/>
                <a:cs typeface="+mn-cs"/>
              </a:endParaRPr>
            </a:p>
          </p:txBody>
        </p:sp>
      </p:grpSp>
      <p:sp>
        <p:nvSpPr>
          <p:cNvPr id="15" name="TextBox 14">
            <a:extLst>
              <a:ext uri="{FF2B5EF4-FFF2-40B4-BE49-F238E27FC236}">
                <a16:creationId xmlns:a16="http://schemas.microsoft.com/office/drawing/2014/main" id="{9FF4DA0C-3CB0-CCD0-E9D1-F4606E31414B}"/>
              </a:ext>
            </a:extLst>
          </p:cNvPr>
          <p:cNvSpPr txBox="1"/>
          <p:nvPr/>
        </p:nvSpPr>
        <p:spPr>
          <a:xfrm>
            <a:off x="5234012" y="4919953"/>
            <a:ext cx="1733663" cy="1149921"/>
          </a:xfrm>
          <a:prstGeom prst="rect">
            <a:avLst/>
          </a:prstGeom>
          <a:noFill/>
        </p:spPr>
        <p:txBody>
          <a:bodyPr wrap="square" lIns="36000" tIns="36000" rIns="36000" bIns="36000" rtlCol="0">
            <a:spAutoFit/>
          </a:bodyPr>
          <a:lstStyle/>
          <a:p>
            <a:pPr algn="ctr">
              <a:spcBef>
                <a:spcPts val="600"/>
              </a:spcBef>
              <a:buSzPct val="100000"/>
            </a:pPr>
            <a:r>
              <a:rPr lang="en-US" sz="1400" b="1" dirty="0"/>
              <a:t>Generative AI engine based on </a:t>
            </a:r>
            <a:br>
              <a:rPr lang="en-US" sz="1400" b="1" dirty="0"/>
            </a:br>
            <a:r>
              <a:rPr lang="en-US" sz="1400" b="1" i="1" dirty="0">
                <a:hlinkClick r:id="rId11"/>
              </a:rPr>
              <a:t>Global Natural Capital Accounting Standards</a:t>
            </a:r>
            <a:r>
              <a:rPr lang="en-US" sz="1400" b="1" i="1" baseline="30000" dirty="0"/>
              <a:t>1</a:t>
            </a:r>
            <a:endParaRPr lang="en-US" sz="1400" b="1" i="1" dirty="0"/>
          </a:p>
        </p:txBody>
      </p:sp>
      <p:sp>
        <p:nvSpPr>
          <p:cNvPr id="24" name="TextBox 23">
            <a:extLst>
              <a:ext uri="{FF2B5EF4-FFF2-40B4-BE49-F238E27FC236}">
                <a16:creationId xmlns:a16="http://schemas.microsoft.com/office/drawing/2014/main" id="{15630204-AB20-65D6-9788-1888B5C992B5}"/>
              </a:ext>
            </a:extLst>
          </p:cNvPr>
          <p:cNvSpPr txBox="1"/>
          <p:nvPr/>
        </p:nvSpPr>
        <p:spPr>
          <a:xfrm>
            <a:off x="2714202" y="2194715"/>
            <a:ext cx="6096000" cy="276999"/>
          </a:xfrm>
          <a:prstGeom prst="rect">
            <a:avLst/>
          </a:prstGeom>
          <a:noFill/>
        </p:spPr>
        <p:txBody>
          <a:bodyPr wrap="square">
            <a:spAutoFit/>
          </a:bodyPr>
          <a:lstStyle/>
          <a:p>
            <a:r>
              <a:rPr lang="en-US" sz="1200" b="1" dirty="0"/>
              <a:t>Data sources used</a:t>
            </a:r>
            <a:endParaRPr lang="nl-NL" sz="1200" dirty="0"/>
          </a:p>
        </p:txBody>
      </p:sp>
      <p:sp>
        <p:nvSpPr>
          <p:cNvPr id="25" name="TextBox 24">
            <a:extLst>
              <a:ext uri="{FF2B5EF4-FFF2-40B4-BE49-F238E27FC236}">
                <a16:creationId xmlns:a16="http://schemas.microsoft.com/office/drawing/2014/main" id="{F0F24BA8-F1F7-AAF4-49E8-9A0A1F55AC40}"/>
              </a:ext>
            </a:extLst>
          </p:cNvPr>
          <p:cNvSpPr txBox="1"/>
          <p:nvPr/>
        </p:nvSpPr>
        <p:spPr>
          <a:xfrm>
            <a:off x="841315" y="2175032"/>
            <a:ext cx="1063967" cy="276999"/>
          </a:xfrm>
          <a:prstGeom prst="rect">
            <a:avLst/>
          </a:prstGeom>
          <a:noFill/>
        </p:spPr>
        <p:txBody>
          <a:bodyPr wrap="square">
            <a:spAutoFit/>
          </a:bodyPr>
          <a:lstStyle/>
          <a:p>
            <a:r>
              <a:rPr lang="en-US" sz="1200" b="1" dirty="0"/>
              <a:t>Data analysis</a:t>
            </a:r>
            <a:endParaRPr lang="nl-NL" sz="1200" dirty="0"/>
          </a:p>
        </p:txBody>
      </p:sp>
      <p:sp>
        <p:nvSpPr>
          <p:cNvPr id="27" name="TextBox 26">
            <a:extLst>
              <a:ext uri="{FF2B5EF4-FFF2-40B4-BE49-F238E27FC236}">
                <a16:creationId xmlns:a16="http://schemas.microsoft.com/office/drawing/2014/main" id="{46D8349C-1044-A0B6-DF2B-A9ADA347D186}"/>
              </a:ext>
            </a:extLst>
          </p:cNvPr>
          <p:cNvSpPr txBox="1"/>
          <p:nvPr/>
        </p:nvSpPr>
        <p:spPr>
          <a:xfrm>
            <a:off x="585221" y="4271108"/>
            <a:ext cx="3529579" cy="461665"/>
          </a:xfrm>
          <a:prstGeom prst="rect">
            <a:avLst/>
          </a:prstGeom>
          <a:noFill/>
        </p:spPr>
        <p:txBody>
          <a:bodyPr wrap="square">
            <a:spAutoFit/>
          </a:bodyPr>
          <a:lstStyle/>
          <a:p>
            <a:r>
              <a:rPr lang="en-US" sz="1200" i="1" dirty="0"/>
              <a:t>Advanced data analysis identifies the best farms for land leasing, with farmers actively approached.</a:t>
            </a:r>
            <a:endParaRPr lang="en-GB" sz="1200" i="1" dirty="0">
              <a:solidFill>
                <a:schemeClr val="tx1">
                  <a:lumMod val="100000"/>
                </a:schemeClr>
              </a:solidFill>
            </a:endParaRPr>
          </a:p>
        </p:txBody>
      </p:sp>
      <p:pic>
        <p:nvPicPr>
          <p:cNvPr id="33" name="Picture 32">
            <a:extLst>
              <a:ext uri="{FF2B5EF4-FFF2-40B4-BE49-F238E27FC236}">
                <a16:creationId xmlns:a16="http://schemas.microsoft.com/office/drawing/2014/main" id="{04EAD3C0-A146-F350-5A53-38FB66D88BB7}"/>
              </a:ext>
            </a:extLst>
          </p:cNvPr>
          <p:cNvPicPr>
            <a:picLocks noChangeAspect="1"/>
          </p:cNvPicPr>
          <p:nvPr/>
        </p:nvPicPr>
        <p:blipFill>
          <a:blip r:embed="rId12"/>
          <a:stretch>
            <a:fillRect/>
          </a:stretch>
        </p:blipFill>
        <p:spPr>
          <a:xfrm>
            <a:off x="599259" y="2422030"/>
            <a:ext cx="1701289" cy="1677561"/>
          </a:xfrm>
          <a:prstGeom prst="rect">
            <a:avLst/>
          </a:prstGeom>
        </p:spPr>
      </p:pic>
    </p:spTree>
    <p:extLst>
      <p:ext uri="{BB962C8B-B14F-4D97-AF65-F5344CB8AC3E}">
        <p14:creationId xmlns:p14="http://schemas.microsoft.com/office/powerpoint/2010/main" val="32899641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C8E0A3A-E3B9-0B3C-8DDD-9DDC18EB4CAD}"/>
              </a:ext>
            </a:extLst>
          </p:cNvPr>
          <p:cNvGraphicFramePr>
            <a:graphicFrameLocks noChangeAspect="1"/>
          </p:cNvGraphicFramePr>
          <p:nvPr>
            <p:custDataLst>
              <p:tags r:id="rId1"/>
            </p:custDataLst>
            <p:extLst>
              <p:ext uri="{D42A27DB-BD31-4B8C-83A1-F6EECF244321}">
                <p14:modId xmlns:p14="http://schemas.microsoft.com/office/powerpoint/2010/main" val="938165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4" progId="TCLayout.ActiveDocument.1">
                  <p:embed/>
                </p:oleObj>
              </mc:Choice>
              <mc:Fallback>
                <p:oleObj name="think-cell Slide" r:id="rId3" imgW="484" imgH="484" progId="TCLayout.ActiveDocument.1">
                  <p:embed/>
                  <p:pic>
                    <p:nvPicPr>
                      <p:cNvPr id="7" name="think-cell data - do not delete" hidden="1">
                        <a:extLst>
                          <a:ext uri="{FF2B5EF4-FFF2-40B4-BE49-F238E27FC236}">
                            <a16:creationId xmlns:a16="http://schemas.microsoft.com/office/drawing/2014/main" id="{0C8E0A3A-E3B9-0B3C-8DDD-9DDC18EB4C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486D09F5-66C3-0223-7211-8E9C966345CD}"/>
              </a:ext>
            </a:extLst>
          </p:cNvPr>
          <p:cNvSpPr>
            <a:spLocks noGrp="1"/>
          </p:cNvSpPr>
          <p:nvPr>
            <p:ph type="body" sz="quarter" idx="13"/>
          </p:nvPr>
        </p:nvSpPr>
        <p:spPr/>
        <p:txBody>
          <a:bodyPr vert="horz" lIns="0" tIns="0" rIns="0" bIns="0" rtlCol="0">
            <a:noAutofit/>
          </a:bodyPr>
          <a:lstStyle/>
          <a:p>
            <a:r>
              <a:rPr lang="en-US"/>
              <a:t>Registering to make land available for biodiversity enhancement by completing a questionnaire</a:t>
            </a:r>
          </a:p>
        </p:txBody>
      </p:sp>
      <p:sp>
        <p:nvSpPr>
          <p:cNvPr id="3" name="Title 2">
            <a:extLst>
              <a:ext uri="{FF2B5EF4-FFF2-40B4-BE49-F238E27FC236}">
                <a16:creationId xmlns:a16="http://schemas.microsoft.com/office/drawing/2014/main" id="{D2B62216-D86D-0F6A-37FC-9B0FCDECE4D4}"/>
              </a:ext>
            </a:extLst>
          </p:cNvPr>
          <p:cNvSpPr>
            <a:spLocks noGrp="1"/>
          </p:cNvSpPr>
          <p:nvPr>
            <p:ph type="title"/>
          </p:nvPr>
        </p:nvSpPr>
        <p:spPr/>
        <p:txBody>
          <a:bodyPr vert="horz"/>
          <a:lstStyle/>
          <a:p>
            <a:r>
              <a:rPr lang="en-US" b="1">
                <a:solidFill>
                  <a:schemeClr val="accent1"/>
                </a:solidFill>
              </a:rPr>
              <a:t>I</a:t>
            </a:r>
            <a:r>
              <a:rPr lang="en-US" b="1" i="0">
                <a:solidFill>
                  <a:schemeClr val="accent1"/>
                </a:solidFill>
                <a:effectLst/>
              </a:rPr>
              <a:t>n-depth features for rural landowners</a:t>
            </a:r>
            <a:endParaRPr lang="en-US" b="1">
              <a:solidFill>
                <a:schemeClr val="accent1"/>
              </a:solidFill>
            </a:endParaRPr>
          </a:p>
        </p:txBody>
      </p:sp>
      <p:sp>
        <p:nvSpPr>
          <p:cNvPr id="4" name="Footer Placeholder 3">
            <a:extLst>
              <a:ext uri="{FF2B5EF4-FFF2-40B4-BE49-F238E27FC236}">
                <a16:creationId xmlns:a16="http://schemas.microsoft.com/office/drawing/2014/main" id="{6FA0EE6F-0644-CF94-5A02-F3D62C9B178A}"/>
              </a:ext>
            </a:extLst>
          </p:cNvPr>
          <p:cNvSpPr>
            <a:spLocks noGrp="1"/>
          </p:cNvSpPr>
          <p:nvPr>
            <p:ph type="ftr" sz="quarter" idx="15"/>
          </p:nvPr>
        </p:nvSpPr>
        <p:spPr/>
        <p:txBody>
          <a:bodyPr/>
          <a:lstStyle/>
          <a:p>
            <a:endParaRPr lang="en-US"/>
          </a:p>
        </p:txBody>
      </p:sp>
      <p:sp>
        <p:nvSpPr>
          <p:cNvPr id="6" name="Rectangle: Rounded Corners 5">
            <a:extLst>
              <a:ext uri="{FF2B5EF4-FFF2-40B4-BE49-F238E27FC236}">
                <a16:creationId xmlns:a16="http://schemas.microsoft.com/office/drawing/2014/main" id="{A6CBBBCD-FDFD-6825-EA00-FEFDDBEDBFFA}"/>
              </a:ext>
            </a:extLst>
          </p:cNvPr>
          <p:cNvSpPr/>
          <p:nvPr/>
        </p:nvSpPr>
        <p:spPr bwMode="gray">
          <a:xfrm>
            <a:off x="609600" y="1528340"/>
            <a:ext cx="3009900" cy="4824901"/>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2050" name="Picture 2" descr="Landbouw Akkerland Luchtfoto - Gratis foto op Pixabay">
            <a:extLst>
              <a:ext uri="{FF2B5EF4-FFF2-40B4-BE49-F238E27FC236}">
                <a16:creationId xmlns:a16="http://schemas.microsoft.com/office/drawing/2014/main" id="{102ECB63-E318-5CAD-4CAC-A5F1B134D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97901" y="2435840"/>
            <a:ext cx="4824900" cy="3009900"/>
          </a:xfrm>
          <a:prstGeom prst="round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92DA04F-0E07-EE91-524F-11EECC3FCB2B}"/>
              </a:ext>
            </a:extLst>
          </p:cNvPr>
          <p:cNvSpPr/>
          <p:nvPr/>
        </p:nvSpPr>
        <p:spPr bwMode="gray">
          <a:xfrm>
            <a:off x="609597" y="4438650"/>
            <a:ext cx="3009901" cy="1390650"/>
          </a:xfrm>
          <a:prstGeom prst="rect">
            <a:avLst/>
          </a:prstGeom>
          <a:solidFill>
            <a:schemeClr val="bg1">
              <a:alpha val="7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11" name="Graphic 10" descr="Normal Distribution with solid fill">
            <a:extLst>
              <a:ext uri="{FF2B5EF4-FFF2-40B4-BE49-F238E27FC236}">
                <a16:creationId xmlns:a16="http://schemas.microsoft.com/office/drawing/2014/main" id="{B137B27D-3ACE-B588-9157-8B5BD2D830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6776" y="4849168"/>
            <a:ext cx="498476" cy="498476"/>
          </a:xfrm>
          <a:prstGeom prst="rect">
            <a:avLst/>
          </a:prstGeom>
        </p:spPr>
      </p:pic>
      <p:pic>
        <p:nvPicPr>
          <p:cNvPr id="13" name="Graphic 12" descr="Grain with solid fill">
            <a:extLst>
              <a:ext uri="{FF2B5EF4-FFF2-40B4-BE49-F238E27FC236}">
                <a16:creationId xmlns:a16="http://schemas.microsoft.com/office/drawing/2014/main" id="{FB056594-2AAF-92CA-64C4-348D78B895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74176" y="4764708"/>
            <a:ext cx="498476" cy="498476"/>
          </a:xfrm>
          <a:prstGeom prst="rect">
            <a:avLst/>
          </a:prstGeom>
        </p:spPr>
      </p:pic>
      <p:pic>
        <p:nvPicPr>
          <p:cNvPr id="15" name="Graphic 14" descr="Euro with solid fill">
            <a:extLst>
              <a:ext uri="{FF2B5EF4-FFF2-40B4-BE49-F238E27FC236}">
                <a16:creationId xmlns:a16="http://schemas.microsoft.com/office/drawing/2014/main" id="{C81B3C71-5346-2619-B86C-29C291EE804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28699" y="4849168"/>
            <a:ext cx="432000" cy="432000"/>
          </a:xfrm>
          <a:prstGeom prst="rect">
            <a:avLst/>
          </a:prstGeom>
        </p:spPr>
      </p:pic>
      <p:sp>
        <p:nvSpPr>
          <p:cNvPr id="17" name="TextBox 16">
            <a:extLst>
              <a:ext uri="{FF2B5EF4-FFF2-40B4-BE49-F238E27FC236}">
                <a16:creationId xmlns:a16="http://schemas.microsoft.com/office/drawing/2014/main" id="{3F2F1307-BB77-B8C5-3B23-75E8B489E76A}"/>
              </a:ext>
            </a:extLst>
          </p:cNvPr>
          <p:cNvSpPr txBox="1"/>
          <p:nvPr/>
        </p:nvSpPr>
        <p:spPr>
          <a:xfrm>
            <a:off x="793682" y="5334669"/>
            <a:ext cx="1537718" cy="276999"/>
          </a:xfrm>
          <a:prstGeom prst="rect">
            <a:avLst/>
          </a:prstGeom>
          <a:noFill/>
        </p:spPr>
        <p:txBody>
          <a:bodyPr wrap="square">
            <a:spAutoFit/>
          </a:bodyPr>
          <a:lstStyle/>
          <a:p>
            <a:pPr algn="l">
              <a:spcBef>
                <a:spcPts val="600"/>
              </a:spcBef>
              <a:buSzPct val="100000"/>
            </a:pPr>
            <a:r>
              <a:rPr lang="en-US" sz="1200">
                <a:latin typeface="-apple-system"/>
              </a:rPr>
              <a:t>Square</a:t>
            </a:r>
          </a:p>
        </p:txBody>
      </p:sp>
      <p:sp>
        <p:nvSpPr>
          <p:cNvPr id="18" name="TextBox 17">
            <a:extLst>
              <a:ext uri="{FF2B5EF4-FFF2-40B4-BE49-F238E27FC236}">
                <a16:creationId xmlns:a16="http://schemas.microsoft.com/office/drawing/2014/main" id="{97918F34-2FEA-B368-BFF3-4AF1152F920F}"/>
              </a:ext>
            </a:extLst>
          </p:cNvPr>
          <p:cNvSpPr txBox="1"/>
          <p:nvPr/>
        </p:nvSpPr>
        <p:spPr>
          <a:xfrm>
            <a:off x="1807043" y="5334668"/>
            <a:ext cx="735969" cy="276999"/>
          </a:xfrm>
          <a:prstGeom prst="rect">
            <a:avLst/>
          </a:prstGeom>
          <a:noFill/>
        </p:spPr>
        <p:txBody>
          <a:bodyPr wrap="square">
            <a:spAutoFit/>
          </a:bodyPr>
          <a:lstStyle/>
          <a:p>
            <a:pPr algn="l">
              <a:spcBef>
                <a:spcPts val="600"/>
              </a:spcBef>
              <a:buSzPct val="100000"/>
            </a:pPr>
            <a:r>
              <a:rPr lang="en-US" sz="1200">
                <a:latin typeface="-apple-system"/>
              </a:rPr>
              <a:t>Price</a:t>
            </a:r>
          </a:p>
        </p:txBody>
      </p:sp>
      <p:sp>
        <p:nvSpPr>
          <p:cNvPr id="19" name="TextBox 18">
            <a:extLst>
              <a:ext uri="{FF2B5EF4-FFF2-40B4-BE49-F238E27FC236}">
                <a16:creationId xmlns:a16="http://schemas.microsoft.com/office/drawing/2014/main" id="{FFED890B-D693-CEF6-4311-59E9A6913485}"/>
              </a:ext>
            </a:extLst>
          </p:cNvPr>
          <p:cNvSpPr txBox="1">
            <a:spLocks/>
          </p:cNvSpPr>
          <p:nvPr/>
        </p:nvSpPr>
        <p:spPr>
          <a:xfrm>
            <a:off x="2539808" y="5334669"/>
            <a:ext cx="860663" cy="430887"/>
          </a:xfrm>
          <a:prstGeom prst="rect">
            <a:avLst/>
          </a:prstGeom>
          <a:noFill/>
        </p:spPr>
        <p:txBody>
          <a:bodyPr wrap="square">
            <a:spAutoFit/>
          </a:bodyPr>
          <a:lstStyle/>
          <a:p>
            <a:pPr algn="ctr">
              <a:spcBef>
                <a:spcPts val="600"/>
              </a:spcBef>
              <a:buSzPct val="100000"/>
            </a:pPr>
            <a:r>
              <a:rPr lang="en-US" sz="1100">
                <a:latin typeface="-apple-system"/>
              </a:rPr>
              <a:t>Biodiversity points</a:t>
            </a:r>
          </a:p>
        </p:txBody>
      </p:sp>
      <p:sp>
        <p:nvSpPr>
          <p:cNvPr id="20" name="TextBox 19">
            <a:extLst>
              <a:ext uri="{FF2B5EF4-FFF2-40B4-BE49-F238E27FC236}">
                <a16:creationId xmlns:a16="http://schemas.microsoft.com/office/drawing/2014/main" id="{A92891F4-B0A6-B30C-8BF7-4819DB1B1408}"/>
              </a:ext>
            </a:extLst>
          </p:cNvPr>
          <p:cNvSpPr txBox="1"/>
          <p:nvPr/>
        </p:nvSpPr>
        <p:spPr>
          <a:xfrm>
            <a:off x="793682" y="1798539"/>
            <a:ext cx="2478970" cy="1569660"/>
          </a:xfrm>
          <a:prstGeom prst="rect">
            <a:avLst/>
          </a:prstGeom>
          <a:noFill/>
        </p:spPr>
        <p:txBody>
          <a:bodyPr wrap="square">
            <a:spAutoFit/>
          </a:bodyPr>
          <a:lstStyle/>
          <a:p>
            <a:pPr algn="l">
              <a:spcBef>
                <a:spcPts val="600"/>
              </a:spcBef>
              <a:buSzPct val="100000"/>
            </a:pPr>
            <a:r>
              <a:rPr lang="en-US" sz="3200" b="1">
                <a:solidFill>
                  <a:schemeClr val="bg1"/>
                </a:solidFill>
                <a:latin typeface="-apple-system"/>
              </a:rPr>
              <a:t>Lease </a:t>
            </a:r>
            <a:br>
              <a:rPr lang="en-US" sz="3200" b="1">
                <a:solidFill>
                  <a:schemeClr val="bg1"/>
                </a:solidFill>
                <a:latin typeface="-apple-system"/>
              </a:rPr>
            </a:br>
            <a:r>
              <a:rPr lang="en-US" sz="3200" b="1">
                <a:solidFill>
                  <a:schemeClr val="bg1"/>
                </a:solidFill>
                <a:latin typeface="-apple-system"/>
              </a:rPr>
              <a:t>     your </a:t>
            </a:r>
            <a:br>
              <a:rPr lang="en-US" sz="3200" b="1">
                <a:solidFill>
                  <a:schemeClr val="bg1"/>
                </a:solidFill>
                <a:latin typeface="-apple-system"/>
              </a:rPr>
            </a:br>
            <a:r>
              <a:rPr lang="en-US" sz="3200" b="1">
                <a:solidFill>
                  <a:schemeClr val="bg1"/>
                </a:solidFill>
                <a:latin typeface="-apple-system"/>
              </a:rPr>
              <a:t>	land</a:t>
            </a:r>
          </a:p>
        </p:txBody>
      </p:sp>
      <p:pic>
        <p:nvPicPr>
          <p:cNvPr id="21" name="Picture 20">
            <a:extLst>
              <a:ext uri="{FF2B5EF4-FFF2-40B4-BE49-F238E27FC236}">
                <a16:creationId xmlns:a16="http://schemas.microsoft.com/office/drawing/2014/main" id="{5ECAFF0F-68C2-15BA-B4C9-CD421E5C8251}"/>
              </a:ext>
            </a:extLst>
          </p:cNvPr>
          <p:cNvPicPr>
            <a:picLocks noChangeAspect="1"/>
          </p:cNvPicPr>
          <p:nvPr/>
        </p:nvPicPr>
        <p:blipFill>
          <a:blip r:embed="rId12" cstate="hq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8514397" y="3032748"/>
            <a:ext cx="1248111" cy="1405902"/>
          </a:xfrm>
          <a:prstGeom prst="rect">
            <a:avLst/>
          </a:prstGeom>
        </p:spPr>
      </p:pic>
      <p:sp>
        <p:nvSpPr>
          <p:cNvPr id="22" name="Oval 21">
            <a:extLst>
              <a:ext uri="{FF2B5EF4-FFF2-40B4-BE49-F238E27FC236}">
                <a16:creationId xmlns:a16="http://schemas.microsoft.com/office/drawing/2014/main" id="{64AF314F-8BA9-8AC4-CCA5-2F23639FDE22}"/>
              </a:ext>
            </a:extLst>
          </p:cNvPr>
          <p:cNvSpPr/>
          <p:nvPr/>
        </p:nvSpPr>
        <p:spPr bwMode="gray">
          <a:xfrm>
            <a:off x="7913157" y="2524406"/>
            <a:ext cx="2462236" cy="2415346"/>
          </a:xfrm>
          <a:prstGeom prst="ellipse">
            <a:avLst/>
          </a:prstGeom>
          <a:noFill/>
          <a:ln w="57150" algn="ctr">
            <a:solidFill>
              <a:srgbClr val="464747"/>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24" name="Straight Arrow Connector 23">
            <a:extLst>
              <a:ext uri="{FF2B5EF4-FFF2-40B4-BE49-F238E27FC236}">
                <a16:creationId xmlns:a16="http://schemas.microsoft.com/office/drawing/2014/main" id="{4BFFB1DF-D5A4-7830-62B0-3E833450AAEB}"/>
              </a:ext>
            </a:extLst>
          </p:cNvPr>
          <p:cNvCxnSpPr>
            <a:cxnSpLocks/>
          </p:cNvCxnSpPr>
          <p:nvPr/>
        </p:nvCxnSpPr>
        <p:spPr>
          <a:xfrm>
            <a:off x="3677604" y="2431508"/>
            <a:ext cx="4309254" cy="876742"/>
          </a:xfrm>
          <a:prstGeom prst="straightConnector1">
            <a:avLst/>
          </a:prstGeom>
          <a:ln w="28575">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4FE5684-87C1-6056-B27D-6E79081E6DBE}"/>
              </a:ext>
            </a:extLst>
          </p:cNvPr>
          <p:cNvCxnSpPr>
            <a:cxnSpLocks/>
          </p:cNvCxnSpPr>
          <p:nvPr/>
        </p:nvCxnSpPr>
        <p:spPr>
          <a:xfrm flipH="1">
            <a:off x="3631690" y="4304315"/>
            <a:ext cx="4355168" cy="964661"/>
          </a:xfrm>
          <a:prstGeom prst="straightConnector1">
            <a:avLst/>
          </a:prstGeom>
          <a:ln w="28575">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F6A0E44-460D-AD73-9F43-984963C193CA}"/>
              </a:ext>
            </a:extLst>
          </p:cNvPr>
          <p:cNvSpPr txBox="1"/>
          <p:nvPr/>
        </p:nvSpPr>
        <p:spPr>
          <a:xfrm rot="677563">
            <a:off x="4703187" y="2262324"/>
            <a:ext cx="2799860" cy="642090"/>
          </a:xfrm>
          <a:prstGeom prst="rect">
            <a:avLst/>
          </a:prstGeom>
          <a:noFill/>
        </p:spPr>
        <p:txBody>
          <a:bodyPr wrap="none" lIns="36000" tIns="36000" rIns="36000" bIns="36000" rtlCol="0">
            <a:spAutoFit/>
          </a:bodyPr>
          <a:lstStyle/>
          <a:p>
            <a:pPr marL="285750" indent="-285750" algn="l">
              <a:spcBef>
                <a:spcPts val="600"/>
              </a:spcBef>
              <a:buSzPct val="100000"/>
              <a:buFont typeface="Wingdings" panose="05000000000000000000" pitchFamily="2" charset="2"/>
              <a:buChar char="à"/>
            </a:pPr>
            <a:r>
              <a:rPr lang="en-US" sz="1600" dirty="0">
                <a:solidFill>
                  <a:srgbClr val="ED8B00"/>
                </a:solidFill>
              </a:rPr>
              <a:t>Squares of land</a:t>
            </a:r>
          </a:p>
          <a:p>
            <a:pPr marL="285750" indent="-285750" algn="l">
              <a:spcBef>
                <a:spcPts val="600"/>
              </a:spcBef>
              <a:buSzPct val="100000"/>
              <a:buFont typeface="Wingdings" panose="05000000000000000000" pitchFamily="2" charset="2"/>
              <a:buChar char="à"/>
            </a:pPr>
            <a:r>
              <a:rPr lang="en-US" sz="1600" dirty="0">
                <a:solidFill>
                  <a:srgbClr val="ED8B00"/>
                </a:solidFill>
              </a:rPr>
              <a:t>Information about conditions</a:t>
            </a:r>
          </a:p>
        </p:txBody>
      </p:sp>
      <p:sp>
        <p:nvSpPr>
          <p:cNvPr id="10" name="TextBox 9">
            <a:extLst>
              <a:ext uri="{FF2B5EF4-FFF2-40B4-BE49-F238E27FC236}">
                <a16:creationId xmlns:a16="http://schemas.microsoft.com/office/drawing/2014/main" id="{B9326132-DDC3-7192-5E9A-CA250F70D751}"/>
              </a:ext>
            </a:extLst>
          </p:cNvPr>
          <p:cNvSpPr txBox="1"/>
          <p:nvPr/>
        </p:nvSpPr>
        <p:spPr>
          <a:xfrm rot="20861030">
            <a:off x="4249226" y="4125972"/>
            <a:ext cx="3347317" cy="642090"/>
          </a:xfrm>
          <a:prstGeom prst="rect">
            <a:avLst/>
          </a:prstGeom>
          <a:noFill/>
        </p:spPr>
        <p:txBody>
          <a:bodyPr wrap="square" lIns="36000" tIns="36000" rIns="36000" bIns="36000" rtlCol="0">
            <a:spAutoFit/>
          </a:bodyPr>
          <a:lstStyle/>
          <a:p>
            <a:pPr algn="l">
              <a:spcBef>
                <a:spcPts val="600"/>
              </a:spcBef>
              <a:buSzPct val="100000"/>
            </a:pPr>
            <a:r>
              <a:rPr lang="en-US" sz="1600" dirty="0">
                <a:solidFill>
                  <a:schemeClr val="accent4"/>
                </a:solidFill>
              </a:rPr>
              <a:t>+ Financial compensation</a:t>
            </a:r>
          </a:p>
          <a:p>
            <a:pPr algn="l">
              <a:spcBef>
                <a:spcPts val="600"/>
              </a:spcBef>
              <a:buSzPct val="100000"/>
            </a:pPr>
            <a:r>
              <a:rPr lang="en-US" sz="1600" dirty="0">
                <a:solidFill>
                  <a:schemeClr val="accent4"/>
                </a:solidFill>
              </a:rPr>
              <a:t>+ Better harvest through biodiversity</a:t>
            </a:r>
          </a:p>
        </p:txBody>
      </p:sp>
    </p:spTree>
    <p:extLst>
      <p:ext uri="{BB962C8B-B14F-4D97-AF65-F5344CB8AC3E}">
        <p14:creationId xmlns:p14="http://schemas.microsoft.com/office/powerpoint/2010/main" val="10341474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C8E0A3A-E3B9-0B3C-8DDD-9DDC18EB4CAD}"/>
              </a:ext>
            </a:extLst>
          </p:cNvPr>
          <p:cNvGraphicFramePr>
            <a:graphicFrameLocks noChangeAspect="1"/>
          </p:cNvGraphicFramePr>
          <p:nvPr>
            <p:custDataLst>
              <p:tags r:id="rId1"/>
            </p:custDataLst>
            <p:extLst>
              <p:ext uri="{D42A27DB-BD31-4B8C-83A1-F6EECF244321}">
                <p14:modId xmlns:p14="http://schemas.microsoft.com/office/powerpoint/2010/main" val="30886189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4" progId="TCLayout.ActiveDocument.1">
                  <p:embed/>
                </p:oleObj>
              </mc:Choice>
              <mc:Fallback>
                <p:oleObj name="think-cell Slide" r:id="rId3" imgW="484" imgH="484" progId="TCLayout.ActiveDocument.1">
                  <p:embed/>
                  <p:pic>
                    <p:nvPicPr>
                      <p:cNvPr id="7" name="think-cell data - do not delete" hidden="1">
                        <a:extLst>
                          <a:ext uri="{FF2B5EF4-FFF2-40B4-BE49-F238E27FC236}">
                            <a16:creationId xmlns:a16="http://schemas.microsoft.com/office/drawing/2014/main" id="{0C8E0A3A-E3B9-0B3C-8DDD-9DDC18EB4C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486D09F5-66C3-0223-7211-8E9C966345CD}"/>
              </a:ext>
            </a:extLst>
          </p:cNvPr>
          <p:cNvSpPr>
            <a:spLocks noGrp="1"/>
          </p:cNvSpPr>
          <p:nvPr>
            <p:ph type="body" sz="quarter" idx="13"/>
          </p:nvPr>
        </p:nvSpPr>
        <p:spPr/>
        <p:txBody>
          <a:bodyPr vert="horz" lIns="0" tIns="0" rIns="0" bIns="0" rtlCol="0">
            <a:noAutofit/>
          </a:bodyPr>
          <a:lstStyle/>
          <a:p>
            <a:r>
              <a:rPr lang="en-US"/>
              <a:t>Supporting as a contributor by providing funding to enhance biodiversity and increase emission rights for companies and the public sector</a:t>
            </a:r>
          </a:p>
        </p:txBody>
      </p:sp>
      <p:sp>
        <p:nvSpPr>
          <p:cNvPr id="4" name="Footer Placeholder 3">
            <a:extLst>
              <a:ext uri="{FF2B5EF4-FFF2-40B4-BE49-F238E27FC236}">
                <a16:creationId xmlns:a16="http://schemas.microsoft.com/office/drawing/2014/main" id="{6FA0EE6F-0644-CF94-5A02-F3D62C9B178A}"/>
              </a:ext>
            </a:extLst>
          </p:cNvPr>
          <p:cNvSpPr>
            <a:spLocks noGrp="1"/>
          </p:cNvSpPr>
          <p:nvPr>
            <p:ph type="ftr" sz="quarter" idx="15"/>
          </p:nvPr>
        </p:nvSpPr>
        <p:spPr/>
        <p:txBody>
          <a:bodyPr/>
          <a:lstStyle/>
          <a:p>
            <a:endParaRPr lang="en-US"/>
          </a:p>
        </p:txBody>
      </p:sp>
      <p:sp>
        <p:nvSpPr>
          <p:cNvPr id="5" name="Rectangle: Rounded Corners 4">
            <a:extLst>
              <a:ext uri="{FF2B5EF4-FFF2-40B4-BE49-F238E27FC236}">
                <a16:creationId xmlns:a16="http://schemas.microsoft.com/office/drawing/2014/main" id="{5E2F3261-DD7E-C63C-62E5-802194791212}"/>
              </a:ext>
            </a:extLst>
          </p:cNvPr>
          <p:cNvSpPr/>
          <p:nvPr/>
        </p:nvSpPr>
        <p:spPr bwMode="gray">
          <a:xfrm>
            <a:off x="8485632" y="1528340"/>
            <a:ext cx="3009900" cy="4824901"/>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8" name="Picture 2" descr="Landbouw Akkerland Luchtfoto - Gratis foto op Pixabay">
            <a:extLst>
              <a:ext uri="{FF2B5EF4-FFF2-40B4-BE49-F238E27FC236}">
                <a16:creationId xmlns:a16="http://schemas.microsoft.com/office/drawing/2014/main" id="{E71D6D16-150A-EC2D-6E64-0260EEC37F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7578131" y="2435840"/>
            <a:ext cx="4824900" cy="3009900"/>
          </a:xfrm>
          <a:prstGeom prst="round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102C08A-821F-BF32-A7C4-81EBE4F0B963}"/>
              </a:ext>
            </a:extLst>
          </p:cNvPr>
          <p:cNvSpPr/>
          <p:nvPr/>
        </p:nvSpPr>
        <p:spPr bwMode="gray">
          <a:xfrm>
            <a:off x="8485630" y="1854815"/>
            <a:ext cx="3009901" cy="1390650"/>
          </a:xfrm>
          <a:prstGeom prst="rect">
            <a:avLst/>
          </a:prstGeom>
          <a:solidFill>
            <a:schemeClr val="bg1">
              <a:alpha val="70000"/>
            </a:schemeClr>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11" name="Graphic 10" descr="Grain with solid fill">
            <a:extLst>
              <a:ext uri="{FF2B5EF4-FFF2-40B4-BE49-F238E27FC236}">
                <a16:creationId xmlns:a16="http://schemas.microsoft.com/office/drawing/2014/main" id="{FA02EDB2-89B7-50ED-7611-615E17B4CE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74394" y="2215080"/>
            <a:ext cx="498476" cy="498476"/>
          </a:xfrm>
          <a:prstGeom prst="rect">
            <a:avLst/>
          </a:prstGeom>
        </p:spPr>
      </p:pic>
      <p:sp>
        <p:nvSpPr>
          <p:cNvPr id="17" name="TextBox 16">
            <a:extLst>
              <a:ext uri="{FF2B5EF4-FFF2-40B4-BE49-F238E27FC236}">
                <a16:creationId xmlns:a16="http://schemas.microsoft.com/office/drawing/2014/main" id="{B482ECA9-0B97-7BF2-29A1-39F0C86A9541}"/>
              </a:ext>
            </a:extLst>
          </p:cNvPr>
          <p:cNvSpPr txBox="1">
            <a:spLocks/>
          </p:cNvSpPr>
          <p:nvPr/>
        </p:nvSpPr>
        <p:spPr>
          <a:xfrm>
            <a:off x="8681905" y="2088665"/>
            <a:ext cx="2478970" cy="1088366"/>
          </a:xfrm>
          <a:prstGeom prst="rect">
            <a:avLst/>
          </a:prstGeom>
          <a:noFill/>
        </p:spPr>
        <p:txBody>
          <a:bodyPr wrap="square" lIns="36000" tIns="36000" rIns="36000" bIns="36000" rtlCol="0">
            <a:spAutoFit/>
          </a:bodyPr>
          <a:lstStyle/>
          <a:p>
            <a:pPr algn="l">
              <a:spcBef>
                <a:spcPts val="600"/>
              </a:spcBef>
              <a:buSzPct val="100000"/>
            </a:pPr>
            <a:r>
              <a:rPr lang="en-US" sz="1400" b="1" dirty="0"/>
              <a:t>Initiative Bee park</a:t>
            </a:r>
            <a:br>
              <a:rPr lang="en-US" sz="1400" dirty="0"/>
            </a:br>
            <a:r>
              <a:rPr lang="en-US" sz="1400" dirty="0"/>
              <a:t>Location: Drenthe</a:t>
            </a:r>
          </a:p>
          <a:p>
            <a:pPr algn="l">
              <a:spcBef>
                <a:spcPts val="600"/>
              </a:spcBef>
              <a:buSzPct val="100000"/>
            </a:pPr>
            <a:r>
              <a:rPr lang="en-US" sz="1400" dirty="0"/>
              <a:t>Price: 1500 </a:t>
            </a:r>
            <a:r>
              <a:rPr lang="en-US" sz="1400"/>
              <a:t>EUR</a:t>
            </a:r>
            <a:endParaRPr lang="en-US" sz="1400" dirty="0"/>
          </a:p>
          <a:p>
            <a:pPr algn="l">
              <a:spcBef>
                <a:spcPts val="600"/>
              </a:spcBef>
              <a:buSzPct val="100000"/>
            </a:pPr>
            <a:r>
              <a:rPr lang="en-US" sz="1400" dirty="0"/>
              <a:t>Score:</a:t>
            </a:r>
            <a:r>
              <a:rPr lang="en-US" sz="1400"/>
              <a:t> 30%</a:t>
            </a:r>
            <a:endParaRPr lang="nl-NL" sz="1400" dirty="0"/>
          </a:p>
        </p:txBody>
      </p:sp>
      <p:sp>
        <p:nvSpPr>
          <p:cNvPr id="18" name="Rectangle 17">
            <a:extLst>
              <a:ext uri="{FF2B5EF4-FFF2-40B4-BE49-F238E27FC236}">
                <a16:creationId xmlns:a16="http://schemas.microsoft.com/office/drawing/2014/main" id="{6E529418-FBC2-7BD2-69ED-8802B5A00D5C}"/>
              </a:ext>
            </a:extLst>
          </p:cNvPr>
          <p:cNvSpPr/>
          <p:nvPr/>
        </p:nvSpPr>
        <p:spPr bwMode="gray">
          <a:xfrm>
            <a:off x="8485629" y="3245465"/>
            <a:ext cx="3009901" cy="1390650"/>
          </a:xfrm>
          <a:prstGeom prst="rect">
            <a:avLst/>
          </a:prstGeom>
          <a:solidFill>
            <a:schemeClr val="bg1">
              <a:alpha val="70000"/>
            </a:schemeClr>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9" name="TextBox 18">
            <a:extLst>
              <a:ext uri="{FF2B5EF4-FFF2-40B4-BE49-F238E27FC236}">
                <a16:creationId xmlns:a16="http://schemas.microsoft.com/office/drawing/2014/main" id="{3A8537FF-2070-DDE9-64BD-94A2E0228ED9}"/>
              </a:ext>
            </a:extLst>
          </p:cNvPr>
          <p:cNvSpPr txBox="1">
            <a:spLocks/>
          </p:cNvSpPr>
          <p:nvPr/>
        </p:nvSpPr>
        <p:spPr>
          <a:xfrm>
            <a:off x="8681905" y="3486602"/>
            <a:ext cx="1904679" cy="1088366"/>
          </a:xfrm>
          <a:prstGeom prst="rect">
            <a:avLst/>
          </a:prstGeom>
          <a:noFill/>
        </p:spPr>
        <p:txBody>
          <a:bodyPr wrap="square" lIns="36000" tIns="36000" rIns="36000" bIns="36000" rtlCol="0">
            <a:spAutoFit/>
          </a:bodyPr>
          <a:lstStyle/>
          <a:p>
            <a:pPr algn="l">
              <a:spcBef>
                <a:spcPts val="600"/>
              </a:spcBef>
              <a:buSzPct val="100000"/>
            </a:pPr>
            <a:r>
              <a:rPr lang="en-US" sz="1400" b="1" dirty="0" err="1"/>
              <a:t>Wildife</a:t>
            </a:r>
            <a:r>
              <a:rPr lang="en-US" sz="1400" b="1" dirty="0"/>
              <a:t> corridors </a:t>
            </a:r>
            <a:br>
              <a:rPr lang="en-US" sz="1400" dirty="0"/>
            </a:br>
            <a:r>
              <a:rPr lang="en-US" sz="1400" dirty="0"/>
              <a:t>Location: Friesland</a:t>
            </a:r>
          </a:p>
          <a:p>
            <a:pPr algn="l">
              <a:spcBef>
                <a:spcPts val="600"/>
              </a:spcBef>
              <a:buSzPct val="100000"/>
            </a:pPr>
            <a:r>
              <a:rPr lang="en-US" sz="1400" dirty="0"/>
              <a:t>Price: 700 </a:t>
            </a:r>
            <a:r>
              <a:rPr lang="en-US" sz="1400"/>
              <a:t>EUR</a:t>
            </a:r>
            <a:endParaRPr lang="en-US" sz="1400" dirty="0"/>
          </a:p>
          <a:p>
            <a:pPr algn="l">
              <a:spcBef>
                <a:spcPts val="600"/>
              </a:spcBef>
              <a:buSzPct val="100000"/>
            </a:pPr>
            <a:r>
              <a:rPr lang="en-US" sz="1400" dirty="0"/>
              <a:t>Score</a:t>
            </a:r>
            <a:r>
              <a:rPr lang="en-US" sz="1400"/>
              <a:t>: 15 %</a:t>
            </a:r>
            <a:endParaRPr lang="nl-NL" sz="1400" dirty="0"/>
          </a:p>
        </p:txBody>
      </p:sp>
      <p:pic>
        <p:nvPicPr>
          <p:cNvPr id="22" name="Graphic 21" descr="Ant with solid fill">
            <a:extLst>
              <a:ext uri="{FF2B5EF4-FFF2-40B4-BE49-F238E27FC236}">
                <a16:creationId xmlns:a16="http://schemas.microsoft.com/office/drawing/2014/main" id="{FBC3925D-3367-BA69-EE12-B5F4F4CA20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30131" y="3612182"/>
            <a:ext cx="587002" cy="587002"/>
          </a:xfrm>
          <a:prstGeom prst="rect">
            <a:avLst/>
          </a:prstGeom>
        </p:spPr>
      </p:pic>
      <p:sp>
        <p:nvSpPr>
          <p:cNvPr id="23" name="Rectangle 22">
            <a:extLst>
              <a:ext uri="{FF2B5EF4-FFF2-40B4-BE49-F238E27FC236}">
                <a16:creationId xmlns:a16="http://schemas.microsoft.com/office/drawing/2014/main" id="{C3C3C47A-33F9-4C34-7A66-6F524E0C42CE}"/>
              </a:ext>
            </a:extLst>
          </p:cNvPr>
          <p:cNvSpPr>
            <a:spLocks/>
          </p:cNvSpPr>
          <p:nvPr/>
        </p:nvSpPr>
        <p:spPr bwMode="gray">
          <a:xfrm>
            <a:off x="8485630" y="4634335"/>
            <a:ext cx="3009900" cy="1306482"/>
          </a:xfrm>
          <a:prstGeom prst="rect">
            <a:avLst/>
          </a:prstGeom>
          <a:solidFill>
            <a:schemeClr val="bg1">
              <a:alpha val="70000"/>
            </a:schemeClr>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4" name="TextBox 23">
            <a:extLst>
              <a:ext uri="{FF2B5EF4-FFF2-40B4-BE49-F238E27FC236}">
                <a16:creationId xmlns:a16="http://schemas.microsoft.com/office/drawing/2014/main" id="{3D89EA53-42EB-E297-665B-28BF1810690E}"/>
              </a:ext>
            </a:extLst>
          </p:cNvPr>
          <p:cNvSpPr txBox="1"/>
          <p:nvPr/>
        </p:nvSpPr>
        <p:spPr>
          <a:xfrm>
            <a:off x="8717020" y="4732936"/>
            <a:ext cx="1904679" cy="1088366"/>
          </a:xfrm>
          <a:prstGeom prst="rect">
            <a:avLst/>
          </a:prstGeom>
          <a:noFill/>
        </p:spPr>
        <p:txBody>
          <a:bodyPr wrap="square" lIns="36000" tIns="36000" rIns="36000" bIns="36000" rtlCol="0">
            <a:spAutoFit/>
          </a:bodyPr>
          <a:lstStyle/>
          <a:p>
            <a:pPr algn="l">
              <a:spcBef>
                <a:spcPts val="600"/>
              </a:spcBef>
              <a:buSzPct val="100000"/>
            </a:pPr>
            <a:r>
              <a:rPr lang="en-US" sz="1400" b="1"/>
              <a:t>Wetland restoration</a:t>
            </a:r>
            <a:br>
              <a:rPr lang="en-US" sz="1400"/>
            </a:br>
            <a:r>
              <a:rPr lang="en-US" sz="1400"/>
              <a:t>Location: </a:t>
            </a:r>
            <a:r>
              <a:rPr lang="en-US" sz="1400" err="1"/>
              <a:t>Flevopolder</a:t>
            </a:r>
            <a:endParaRPr lang="en-US" sz="1400"/>
          </a:p>
          <a:p>
            <a:pPr algn="l">
              <a:spcBef>
                <a:spcPts val="600"/>
              </a:spcBef>
              <a:buSzPct val="100000"/>
            </a:pPr>
            <a:r>
              <a:rPr lang="en-US" sz="1400"/>
              <a:t>Price: 1200 EUR</a:t>
            </a:r>
          </a:p>
          <a:p>
            <a:pPr algn="l">
              <a:spcBef>
                <a:spcPts val="600"/>
              </a:spcBef>
              <a:buSzPct val="100000"/>
            </a:pPr>
            <a:r>
              <a:rPr lang="en-US" sz="1400"/>
              <a:t>Score: 35 %</a:t>
            </a:r>
            <a:endParaRPr lang="nl-NL" sz="1400"/>
          </a:p>
        </p:txBody>
      </p:sp>
      <p:pic>
        <p:nvPicPr>
          <p:cNvPr id="29" name="Graphic 28" descr="Water with solid fill">
            <a:extLst>
              <a:ext uri="{FF2B5EF4-FFF2-40B4-BE49-F238E27FC236}">
                <a16:creationId xmlns:a16="http://schemas.microsoft.com/office/drawing/2014/main" id="{D39CEEEF-508F-803E-1700-24A784C7F3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30131" y="5002832"/>
            <a:ext cx="429987" cy="429987"/>
          </a:xfrm>
          <a:prstGeom prst="rect">
            <a:avLst/>
          </a:prstGeom>
        </p:spPr>
      </p:pic>
      <p:pic>
        <p:nvPicPr>
          <p:cNvPr id="30" name="Graphic 29" descr="Water with solid fill">
            <a:extLst>
              <a:ext uri="{FF2B5EF4-FFF2-40B4-BE49-F238E27FC236}">
                <a16:creationId xmlns:a16="http://schemas.microsoft.com/office/drawing/2014/main" id="{CDDA3096-51F3-28A2-B5FB-6600FF836C7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18698" y="5300464"/>
            <a:ext cx="398436" cy="398436"/>
          </a:xfrm>
          <a:prstGeom prst="rect">
            <a:avLst/>
          </a:prstGeom>
        </p:spPr>
      </p:pic>
      <p:sp>
        <p:nvSpPr>
          <p:cNvPr id="21" name="Oval 20">
            <a:extLst>
              <a:ext uri="{FF2B5EF4-FFF2-40B4-BE49-F238E27FC236}">
                <a16:creationId xmlns:a16="http://schemas.microsoft.com/office/drawing/2014/main" id="{2403FCE0-B99B-0070-2336-D6E6350FC2CA}"/>
              </a:ext>
            </a:extLst>
          </p:cNvPr>
          <p:cNvSpPr/>
          <p:nvPr/>
        </p:nvSpPr>
        <p:spPr bwMode="gray">
          <a:xfrm>
            <a:off x="1616269" y="2524406"/>
            <a:ext cx="2462236" cy="2415346"/>
          </a:xfrm>
          <a:prstGeom prst="ellipse">
            <a:avLst/>
          </a:prstGeom>
          <a:noFill/>
          <a:ln w="38100" algn="ctr">
            <a:solidFill>
              <a:srgbClr val="464747"/>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26" name="Graphic 25" descr="Building outline">
            <a:extLst>
              <a:ext uri="{FF2B5EF4-FFF2-40B4-BE49-F238E27FC236}">
                <a16:creationId xmlns:a16="http://schemas.microsoft.com/office/drawing/2014/main" id="{EDAD7EB4-2E0D-2B1F-BB2D-F637A0C666D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92791" y="2792139"/>
            <a:ext cx="1718901" cy="1718901"/>
          </a:xfrm>
          <a:prstGeom prst="rect">
            <a:avLst/>
          </a:prstGeom>
        </p:spPr>
      </p:pic>
      <p:sp>
        <p:nvSpPr>
          <p:cNvPr id="32" name="Title 2">
            <a:extLst>
              <a:ext uri="{FF2B5EF4-FFF2-40B4-BE49-F238E27FC236}">
                <a16:creationId xmlns:a16="http://schemas.microsoft.com/office/drawing/2014/main" id="{589155A8-10EA-AA90-77FF-1D38AFD4D153}"/>
              </a:ext>
            </a:extLst>
          </p:cNvPr>
          <p:cNvSpPr>
            <a:spLocks noGrp="1"/>
          </p:cNvSpPr>
          <p:nvPr>
            <p:ph type="title"/>
          </p:nvPr>
        </p:nvSpPr>
        <p:spPr>
          <a:xfrm>
            <a:off x="501650" y="317500"/>
            <a:ext cx="11188700" cy="334099"/>
          </a:xfrm>
        </p:spPr>
        <p:txBody>
          <a:bodyPr vert="horz"/>
          <a:lstStyle/>
          <a:p>
            <a:r>
              <a:rPr lang="en-US" b="1">
                <a:solidFill>
                  <a:schemeClr val="accent1"/>
                </a:solidFill>
              </a:rPr>
              <a:t>I</a:t>
            </a:r>
            <a:r>
              <a:rPr lang="en-US" b="1" i="0">
                <a:solidFill>
                  <a:schemeClr val="accent1"/>
                </a:solidFill>
                <a:effectLst/>
              </a:rPr>
              <a:t>n-depth features for financial contributors</a:t>
            </a:r>
            <a:endParaRPr lang="en-US" b="1">
              <a:solidFill>
                <a:schemeClr val="accent1"/>
              </a:solidFill>
            </a:endParaRPr>
          </a:p>
        </p:txBody>
      </p:sp>
      <p:cxnSp>
        <p:nvCxnSpPr>
          <p:cNvPr id="6" name="Straight Arrow Connector 5">
            <a:extLst>
              <a:ext uri="{FF2B5EF4-FFF2-40B4-BE49-F238E27FC236}">
                <a16:creationId xmlns:a16="http://schemas.microsoft.com/office/drawing/2014/main" id="{146611AB-6F44-6CD6-2490-A0C468D9BD66}"/>
              </a:ext>
            </a:extLst>
          </p:cNvPr>
          <p:cNvCxnSpPr>
            <a:cxnSpLocks/>
          </p:cNvCxnSpPr>
          <p:nvPr/>
        </p:nvCxnSpPr>
        <p:spPr>
          <a:xfrm flipV="1">
            <a:off x="4078505" y="2215080"/>
            <a:ext cx="4394932" cy="1064840"/>
          </a:xfrm>
          <a:prstGeom prst="straightConnector1">
            <a:avLst/>
          </a:prstGeom>
          <a:ln w="285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003FBA-F6DF-D052-ECFE-73A6FD8476C0}"/>
              </a:ext>
            </a:extLst>
          </p:cNvPr>
          <p:cNvCxnSpPr>
            <a:cxnSpLocks/>
          </p:cNvCxnSpPr>
          <p:nvPr/>
        </p:nvCxnSpPr>
        <p:spPr>
          <a:xfrm flipH="1" flipV="1">
            <a:off x="4129887" y="4033692"/>
            <a:ext cx="4343550" cy="969140"/>
          </a:xfrm>
          <a:prstGeom prst="straightConnector1">
            <a:avLst/>
          </a:prstGeom>
          <a:ln w="285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DD7E8D-DCFE-0A35-6B7C-2949BC1E6E36}"/>
              </a:ext>
            </a:extLst>
          </p:cNvPr>
          <p:cNvSpPr txBox="1"/>
          <p:nvPr/>
        </p:nvSpPr>
        <p:spPr>
          <a:xfrm rot="20822011">
            <a:off x="5342781" y="2381626"/>
            <a:ext cx="2082933" cy="318924"/>
          </a:xfrm>
          <a:prstGeom prst="rect">
            <a:avLst/>
          </a:prstGeom>
          <a:noFill/>
        </p:spPr>
        <p:txBody>
          <a:bodyPr wrap="square" lIns="36000" tIns="36000" rIns="36000" bIns="36000" rtlCol="0">
            <a:spAutoFit/>
          </a:bodyPr>
          <a:lstStyle/>
          <a:p>
            <a:pPr marL="285750" indent="-285750" algn="l">
              <a:spcBef>
                <a:spcPts val="600"/>
              </a:spcBef>
              <a:buSzPct val="100000"/>
              <a:buFont typeface="Wingdings" panose="05000000000000000000" pitchFamily="2" charset="2"/>
              <a:buChar char="à"/>
            </a:pPr>
            <a:r>
              <a:rPr lang="en-US" sz="1600" dirty="0">
                <a:solidFill>
                  <a:srgbClr val="ED8B00"/>
                </a:solidFill>
              </a:rPr>
              <a:t>Investments</a:t>
            </a:r>
          </a:p>
        </p:txBody>
      </p:sp>
      <p:sp>
        <p:nvSpPr>
          <p:cNvPr id="13" name="TextBox 12">
            <a:extLst>
              <a:ext uri="{FF2B5EF4-FFF2-40B4-BE49-F238E27FC236}">
                <a16:creationId xmlns:a16="http://schemas.microsoft.com/office/drawing/2014/main" id="{3BA2A0D6-8826-9C03-98A6-AA76D5E097E5}"/>
              </a:ext>
            </a:extLst>
          </p:cNvPr>
          <p:cNvSpPr txBox="1"/>
          <p:nvPr/>
        </p:nvSpPr>
        <p:spPr>
          <a:xfrm rot="760319">
            <a:off x="5267788" y="4054056"/>
            <a:ext cx="3019890" cy="565146"/>
          </a:xfrm>
          <a:prstGeom prst="rect">
            <a:avLst/>
          </a:prstGeom>
          <a:noFill/>
        </p:spPr>
        <p:txBody>
          <a:bodyPr wrap="square" lIns="36000" tIns="36000" rIns="36000" bIns="36000" rtlCol="0">
            <a:spAutoFit/>
          </a:bodyPr>
          <a:lstStyle/>
          <a:p>
            <a:pPr algn="l">
              <a:spcBef>
                <a:spcPts val="600"/>
              </a:spcBef>
              <a:buSzPct val="100000"/>
            </a:pPr>
            <a:r>
              <a:rPr lang="en-US" sz="1600" dirty="0">
                <a:solidFill>
                  <a:schemeClr val="accent4"/>
                </a:solidFill>
              </a:rPr>
              <a:t>+ Improved ESG reports and sustainability commitment</a:t>
            </a:r>
          </a:p>
        </p:txBody>
      </p:sp>
    </p:spTree>
    <p:extLst>
      <p:ext uri="{BB962C8B-B14F-4D97-AF65-F5344CB8AC3E}">
        <p14:creationId xmlns:p14="http://schemas.microsoft.com/office/powerpoint/2010/main" val="29703684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Landbouw Akkerland Luchtfoto - Gratis foto op Pixabay">
            <a:extLst>
              <a:ext uri="{FF2B5EF4-FFF2-40B4-BE49-F238E27FC236}">
                <a16:creationId xmlns:a16="http://schemas.microsoft.com/office/drawing/2014/main" id="{BA19915C-7685-4530-9566-C77F00F5687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rot="5400000">
            <a:off x="-405850" y="2435840"/>
            <a:ext cx="4824900" cy="3009900"/>
          </a:xfrm>
          <a:prstGeom prst="round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7" name="think-cell data - do not delete" hidden="1">
            <a:extLst>
              <a:ext uri="{FF2B5EF4-FFF2-40B4-BE49-F238E27FC236}">
                <a16:creationId xmlns:a16="http://schemas.microsoft.com/office/drawing/2014/main" id="{0C8E0A3A-E3B9-0B3C-8DDD-9DDC18EB4CAD}"/>
              </a:ext>
            </a:extLst>
          </p:cNvPr>
          <p:cNvGraphicFramePr>
            <a:graphicFrameLocks noChangeAspect="1"/>
          </p:cNvGraphicFramePr>
          <p:nvPr>
            <p:custDataLst>
              <p:tags r:id="rId1"/>
            </p:custDataLst>
            <p:extLst>
              <p:ext uri="{D42A27DB-BD31-4B8C-83A1-F6EECF244321}">
                <p14:modId xmlns:p14="http://schemas.microsoft.com/office/powerpoint/2010/main" val="1198921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4" progId="TCLayout.ActiveDocument.1">
                  <p:embed/>
                </p:oleObj>
              </mc:Choice>
              <mc:Fallback>
                <p:oleObj name="think-cell Slide" r:id="rId4" imgW="484" imgH="484" progId="TCLayout.ActiveDocument.1">
                  <p:embed/>
                  <p:pic>
                    <p:nvPicPr>
                      <p:cNvPr id="7" name="think-cell data - do not delete" hidden="1">
                        <a:extLst>
                          <a:ext uri="{FF2B5EF4-FFF2-40B4-BE49-F238E27FC236}">
                            <a16:creationId xmlns:a16="http://schemas.microsoft.com/office/drawing/2014/main" id="{0C8E0A3A-E3B9-0B3C-8DDD-9DDC18EB4CA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oter Placeholder 3">
            <a:extLst>
              <a:ext uri="{FF2B5EF4-FFF2-40B4-BE49-F238E27FC236}">
                <a16:creationId xmlns:a16="http://schemas.microsoft.com/office/drawing/2014/main" id="{6FA0EE6F-0644-CF94-5A02-F3D62C9B178A}"/>
              </a:ext>
            </a:extLst>
          </p:cNvPr>
          <p:cNvSpPr>
            <a:spLocks noGrp="1"/>
          </p:cNvSpPr>
          <p:nvPr>
            <p:ph type="ftr" sz="quarter" idx="15"/>
          </p:nvPr>
        </p:nvSpPr>
        <p:spPr/>
        <p:txBody>
          <a:bodyPr/>
          <a:lstStyle/>
          <a:p>
            <a:endParaRPr lang="en-US"/>
          </a:p>
        </p:txBody>
      </p:sp>
      <p:sp>
        <p:nvSpPr>
          <p:cNvPr id="5" name="Rectangle: Rounded Corners 4">
            <a:extLst>
              <a:ext uri="{FF2B5EF4-FFF2-40B4-BE49-F238E27FC236}">
                <a16:creationId xmlns:a16="http://schemas.microsoft.com/office/drawing/2014/main" id="{6A895BF7-6960-9FFE-B6C6-C358C5BE74D0}"/>
              </a:ext>
            </a:extLst>
          </p:cNvPr>
          <p:cNvSpPr/>
          <p:nvPr/>
        </p:nvSpPr>
        <p:spPr bwMode="gray">
          <a:xfrm>
            <a:off x="501651" y="1528340"/>
            <a:ext cx="3009900" cy="4824901"/>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3080" name="Picture 8" descr="Gemeente Vijfheerenlanden - 🏠 Woningen, ⭐️ Beoordelingen, 📊 Statistieken">
            <a:extLst>
              <a:ext uri="{FF2B5EF4-FFF2-40B4-BE49-F238E27FC236}">
                <a16:creationId xmlns:a16="http://schemas.microsoft.com/office/drawing/2014/main" id="{BD276C56-887F-AD23-EFFD-33FD3F97AFC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35037" y="2320861"/>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05F0834-D048-AAE4-E376-82CC1B6FBDBF}"/>
              </a:ext>
            </a:extLst>
          </p:cNvPr>
          <p:cNvSpPr/>
          <p:nvPr/>
        </p:nvSpPr>
        <p:spPr bwMode="gray">
          <a:xfrm>
            <a:off x="501649" y="4620047"/>
            <a:ext cx="3009901" cy="1390650"/>
          </a:xfrm>
          <a:prstGeom prst="rect">
            <a:avLst/>
          </a:prstGeom>
          <a:solidFill>
            <a:schemeClr val="bg1">
              <a:alpha val="70000"/>
            </a:schemeClr>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1" name="TextBox 20">
            <a:extLst>
              <a:ext uri="{FF2B5EF4-FFF2-40B4-BE49-F238E27FC236}">
                <a16:creationId xmlns:a16="http://schemas.microsoft.com/office/drawing/2014/main" id="{C1449383-5F15-789A-C465-E7835B64AC68}"/>
              </a:ext>
            </a:extLst>
          </p:cNvPr>
          <p:cNvSpPr txBox="1"/>
          <p:nvPr/>
        </p:nvSpPr>
        <p:spPr>
          <a:xfrm>
            <a:off x="935037" y="4744979"/>
            <a:ext cx="1904679" cy="288147"/>
          </a:xfrm>
          <a:prstGeom prst="rect">
            <a:avLst/>
          </a:prstGeom>
          <a:noFill/>
        </p:spPr>
        <p:txBody>
          <a:bodyPr wrap="square" lIns="36000" tIns="36000" rIns="36000" bIns="36000" rtlCol="0">
            <a:spAutoFit/>
          </a:bodyPr>
          <a:lstStyle/>
          <a:p>
            <a:pPr algn="l">
              <a:spcBef>
                <a:spcPts val="600"/>
              </a:spcBef>
              <a:buSzPct val="100000"/>
            </a:pPr>
            <a:r>
              <a:rPr lang="en-US" sz="1400" b="1"/>
              <a:t>Three initiatives found!</a:t>
            </a:r>
            <a:endParaRPr lang="nl-NL" sz="1400" b="1"/>
          </a:p>
        </p:txBody>
      </p:sp>
      <p:sp>
        <p:nvSpPr>
          <p:cNvPr id="22" name="TextBox 21">
            <a:extLst>
              <a:ext uri="{FF2B5EF4-FFF2-40B4-BE49-F238E27FC236}">
                <a16:creationId xmlns:a16="http://schemas.microsoft.com/office/drawing/2014/main" id="{2460A312-F5FE-5DFE-B28F-E1691D6AFCAD}"/>
              </a:ext>
            </a:extLst>
          </p:cNvPr>
          <p:cNvSpPr txBox="1"/>
          <p:nvPr/>
        </p:nvSpPr>
        <p:spPr>
          <a:xfrm>
            <a:off x="740095" y="5025105"/>
            <a:ext cx="2338067" cy="872922"/>
          </a:xfrm>
          <a:prstGeom prst="rect">
            <a:avLst/>
          </a:prstGeom>
          <a:noFill/>
        </p:spPr>
        <p:txBody>
          <a:bodyPr wrap="square" lIns="36000" tIns="36000" rIns="36000" bIns="36000" rtlCol="0">
            <a:spAutoFit/>
          </a:bodyPr>
          <a:lstStyle/>
          <a:p>
            <a:pPr algn="l">
              <a:spcBef>
                <a:spcPts val="600"/>
              </a:spcBef>
              <a:buSzPct val="100000"/>
            </a:pPr>
            <a:r>
              <a:rPr lang="en-US" sz="1400" b="1" u="sng">
                <a:solidFill>
                  <a:srgbClr val="ED8B00"/>
                </a:solidFill>
              </a:rPr>
              <a:t>Project A: Build a Beehive </a:t>
            </a:r>
            <a:endParaRPr lang="en-US" sz="1400" b="1">
              <a:solidFill>
                <a:srgbClr val="ED8B00"/>
              </a:solidFill>
            </a:endParaRPr>
          </a:p>
          <a:p>
            <a:pPr algn="l">
              <a:spcBef>
                <a:spcPts val="600"/>
              </a:spcBef>
              <a:buSzPct val="100000"/>
            </a:pPr>
            <a:r>
              <a:rPr lang="en-US" sz="1400" b="1" u="sng">
                <a:solidFill>
                  <a:schemeClr val="tx2">
                    <a:lumMod val="60000"/>
                    <a:lumOff val="40000"/>
                  </a:schemeClr>
                </a:solidFill>
              </a:rPr>
              <a:t>Project B: Fishing corridor</a:t>
            </a:r>
          </a:p>
          <a:p>
            <a:pPr algn="l">
              <a:spcBef>
                <a:spcPts val="600"/>
              </a:spcBef>
              <a:buSzPct val="100000"/>
            </a:pPr>
            <a:r>
              <a:rPr lang="en-US" sz="1400" b="1" u="sng"/>
              <a:t>Project C: Planting trees</a:t>
            </a:r>
            <a:endParaRPr lang="nl-NL" sz="1400" b="1" u="sng"/>
          </a:p>
        </p:txBody>
      </p:sp>
      <p:sp>
        <p:nvSpPr>
          <p:cNvPr id="25" name="Flowchart: Alternate Process 24">
            <a:extLst>
              <a:ext uri="{FF2B5EF4-FFF2-40B4-BE49-F238E27FC236}">
                <a16:creationId xmlns:a16="http://schemas.microsoft.com/office/drawing/2014/main" id="{836250BA-3F83-E4D3-BF95-EF91A87241E6}"/>
              </a:ext>
            </a:extLst>
          </p:cNvPr>
          <p:cNvSpPr/>
          <p:nvPr/>
        </p:nvSpPr>
        <p:spPr bwMode="gray">
          <a:xfrm>
            <a:off x="1097279" y="1728554"/>
            <a:ext cx="1742437" cy="421659"/>
          </a:xfrm>
          <a:prstGeom prst="flowChartAlternateProcess">
            <a:avLst/>
          </a:prstGeom>
          <a:solidFill>
            <a:schemeClr val="bg1">
              <a:alpha val="74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6" name="TextBox 25">
            <a:extLst>
              <a:ext uri="{FF2B5EF4-FFF2-40B4-BE49-F238E27FC236}">
                <a16:creationId xmlns:a16="http://schemas.microsoft.com/office/drawing/2014/main" id="{66002938-06D8-DFFA-2F53-8661FFC2DF56}"/>
              </a:ext>
            </a:extLst>
          </p:cNvPr>
          <p:cNvSpPr txBox="1"/>
          <p:nvPr/>
        </p:nvSpPr>
        <p:spPr>
          <a:xfrm>
            <a:off x="1539135" y="1776722"/>
            <a:ext cx="934927" cy="288147"/>
          </a:xfrm>
          <a:prstGeom prst="rect">
            <a:avLst/>
          </a:prstGeom>
          <a:noFill/>
        </p:spPr>
        <p:txBody>
          <a:bodyPr wrap="none" lIns="36000" tIns="36000" rIns="36000" bIns="36000" rtlCol="0">
            <a:spAutoFit/>
          </a:bodyPr>
          <a:lstStyle/>
          <a:p>
            <a:pPr algn="l">
              <a:spcBef>
                <a:spcPts val="600"/>
              </a:spcBef>
              <a:buSzPct val="100000"/>
            </a:pPr>
            <a:r>
              <a:rPr lang="en-US" sz="1400"/>
              <a:t>Search here</a:t>
            </a:r>
            <a:endParaRPr lang="nl-NL" sz="1400"/>
          </a:p>
        </p:txBody>
      </p:sp>
      <p:pic>
        <p:nvPicPr>
          <p:cNvPr id="28" name="Graphic 27" descr="Marker with solid fill">
            <a:extLst>
              <a:ext uri="{FF2B5EF4-FFF2-40B4-BE49-F238E27FC236}">
                <a16:creationId xmlns:a16="http://schemas.microsoft.com/office/drawing/2014/main" id="{CD9F65EA-7AF2-7653-FEB8-60AB42A0D8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97496" y="1741368"/>
            <a:ext cx="341638" cy="341638"/>
          </a:xfrm>
          <a:prstGeom prst="rect">
            <a:avLst/>
          </a:prstGeom>
        </p:spPr>
      </p:pic>
      <p:sp>
        <p:nvSpPr>
          <p:cNvPr id="23" name="Oval 22">
            <a:extLst>
              <a:ext uri="{FF2B5EF4-FFF2-40B4-BE49-F238E27FC236}">
                <a16:creationId xmlns:a16="http://schemas.microsoft.com/office/drawing/2014/main" id="{BBA1AF8B-D7B7-321B-4DF7-26FC25BF13B8}"/>
              </a:ext>
            </a:extLst>
          </p:cNvPr>
          <p:cNvSpPr/>
          <p:nvPr/>
        </p:nvSpPr>
        <p:spPr bwMode="gray">
          <a:xfrm>
            <a:off x="7913157" y="2524406"/>
            <a:ext cx="2462236" cy="2415346"/>
          </a:xfrm>
          <a:prstGeom prst="ellipse">
            <a:avLst/>
          </a:prstGeom>
          <a:noFill/>
          <a:ln w="57150" algn="ctr">
            <a:solidFill>
              <a:srgbClr val="464747"/>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27" name="Picture 26">
            <a:extLst>
              <a:ext uri="{FF2B5EF4-FFF2-40B4-BE49-F238E27FC236}">
                <a16:creationId xmlns:a16="http://schemas.microsoft.com/office/drawing/2014/main" id="{5D88FFF5-2972-FDB8-1012-454570EBA594}"/>
              </a:ext>
            </a:extLst>
          </p:cNvPr>
          <p:cNvPicPr>
            <a:picLocks noChangeAspect="1"/>
          </p:cNvPicPr>
          <p:nvPr/>
        </p:nvPicPr>
        <p:blipFill>
          <a:blip r:embed="rId10" cstate="hq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283950" y="3206461"/>
            <a:ext cx="1709005" cy="1051236"/>
          </a:xfrm>
          <a:prstGeom prst="rect">
            <a:avLst/>
          </a:prstGeom>
        </p:spPr>
      </p:pic>
      <p:sp>
        <p:nvSpPr>
          <p:cNvPr id="24" name="Title 2">
            <a:extLst>
              <a:ext uri="{FF2B5EF4-FFF2-40B4-BE49-F238E27FC236}">
                <a16:creationId xmlns:a16="http://schemas.microsoft.com/office/drawing/2014/main" id="{1EEDB041-705B-30DB-37A6-5D7943306A57}"/>
              </a:ext>
            </a:extLst>
          </p:cNvPr>
          <p:cNvSpPr txBox="1">
            <a:spLocks/>
          </p:cNvSpPr>
          <p:nvPr/>
        </p:nvSpPr>
        <p:spPr bwMode="gray">
          <a:xfrm>
            <a:off x="501650" y="263461"/>
            <a:ext cx="11188700" cy="334099"/>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r>
              <a:rPr lang="en-US" b="1">
                <a:solidFill>
                  <a:schemeClr val="accent1"/>
                </a:solidFill>
              </a:rPr>
              <a:t>In-depth features for </a:t>
            </a:r>
            <a:r>
              <a:rPr lang="en-US" sz="2400" b="1" dirty="0">
                <a:solidFill>
                  <a:schemeClr val="accent1">
                    <a:lumMod val="100000"/>
                  </a:schemeClr>
                </a:solidFill>
              </a:rPr>
              <a:t>n</a:t>
            </a:r>
            <a:r>
              <a:rPr kumimoji="0" lang="en-US" sz="2400" b="1" i="0" u="none" strike="noStrike" kern="1200" cap="none" spc="0" normalizeH="0" baseline="0" noProof="0">
                <a:ln>
                  <a:noFill/>
                </a:ln>
                <a:solidFill>
                  <a:schemeClr val="accent1">
                    <a:lumMod val="100000"/>
                  </a:schemeClr>
                </a:solidFill>
                <a:effectLst/>
                <a:uLnTx/>
                <a:uFillTx/>
                <a:ea typeface="Libre Baskerville" charset="0"/>
                <a:cs typeface="Libre Baskerville" charset="0"/>
              </a:rPr>
              <a:t>eighbours</a:t>
            </a:r>
            <a:r>
              <a:rPr kumimoji="0" lang="en-US" sz="2400" b="1" i="0" u="none" strike="noStrike" kern="1200" cap="none" spc="0" normalizeH="0" baseline="0" noProof="0" dirty="0">
                <a:ln>
                  <a:noFill/>
                </a:ln>
                <a:solidFill>
                  <a:schemeClr val="accent1">
                    <a:lumMod val="100000"/>
                  </a:schemeClr>
                </a:solidFill>
                <a:effectLst/>
                <a:uLnTx/>
                <a:uFillTx/>
                <a:ea typeface="Libre Baskerville" charset="0"/>
                <a:cs typeface="Libre Baskerville" charset="0"/>
              </a:rPr>
              <a:t> &amp; community</a:t>
            </a:r>
          </a:p>
          <a:p>
            <a:endParaRPr lang="en-US" b="1" dirty="0">
              <a:solidFill>
                <a:schemeClr val="accent1"/>
              </a:solidFill>
            </a:endParaRPr>
          </a:p>
        </p:txBody>
      </p:sp>
      <p:cxnSp>
        <p:nvCxnSpPr>
          <p:cNvPr id="6" name="Straight Arrow Connector 5">
            <a:extLst>
              <a:ext uri="{FF2B5EF4-FFF2-40B4-BE49-F238E27FC236}">
                <a16:creationId xmlns:a16="http://schemas.microsoft.com/office/drawing/2014/main" id="{28B02273-ECCA-CE8A-E55B-1379109A761C}"/>
              </a:ext>
            </a:extLst>
          </p:cNvPr>
          <p:cNvCxnSpPr>
            <a:cxnSpLocks/>
          </p:cNvCxnSpPr>
          <p:nvPr/>
        </p:nvCxnSpPr>
        <p:spPr>
          <a:xfrm>
            <a:off x="3511550" y="2524406"/>
            <a:ext cx="4401607" cy="868017"/>
          </a:xfrm>
          <a:prstGeom prst="straightConnector1">
            <a:avLst/>
          </a:prstGeom>
          <a:ln w="285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8FFEDE-CDCD-A5EC-9099-FEF527ED9A2E}"/>
              </a:ext>
            </a:extLst>
          </p:cNvPr>
          <p:cNvCxnSpPr>
            <a:cxnSpLocks/>
            <a:endCxn id="20" idx="3"/>
          </p:cNvCxnSpPr>
          <p:nvPr/>
        </p:nvCxnSpPr>
        <p:spPr>
          <a:xfrm flipH="1">
            <a:off x="3511550" y="4229843"/>
            <a:ext cx="4401607" cy="1085529"/>
          </a:xfrm>
          <a:prstGeom prst="straightConnector1">
            <a:avLst/>
          </a:prstGeom>
          <a:ln w="285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CE5DFB8-B541-D779-FD95-D80840C17E84}"/>
              </a:ext>
            </a:extLst>
          </p:cNvPr>
          <p:cNvSpPr txBox="1"/>
          <p:nvPr/>
        </p:nvSpPr>
        <p:spPr>
          <a:xfrm rot="632061">
            <a:off x="4927437" y="2352333"/>
            <a:ext cx="2082933" cy="642090"/>
          </a:xfrm>
          <a:prstGeom prst="rect">
            <a:avLst/>
          </a:prstGeom>
          <a:noFill/>
        </p:spPr>
        <p:txBody>
          <a:bodyPr wrap="square" lIns="36000" tIns="36000" rIns="36000" bIns="36000" rtlCol="0">
            <a:spAutoFit/>
          </a:bodyPr>
          <a:lstStyle/>
          <a:p>
            <a:pPr marL="285750" indent="-285750" algn="l">
              <a:spcBef>
                <a:spcPts val="600"/>
              </a:spcBef>
              <a:buSzPct val="100000"/>
              <a:buFont typeface="Wingdings" panose="05000000000000000000" pitchFamily="2" charset="2"/>
              <a:buChar char="à"/>
            </a:pPr>
            <a:r>
              <a:rPr lang="en-US" sz="1600">
                <a:solidFill>
                  <a:srgbClr val="ED8B00"/>
                </a:solidFill>
              </a:rPr>
              <a:t>Time</a:t>
            </a:r>
            <a:endParaRPr lang="en-US" sz="1600" dirty="0">
              <a:solidFill>
                <a:srgbClr val="ED8B00"/>
              </a:solidFill>
            </a:endParaRPr>
          </a:p>
          <a:p>
            <a:pPr marL="285750" indent="-285750" algn="l">
              <a:spcBef>
                <a:spcPts val="600"/>
              </a:spcBef>
              <a:buSzPct val="100000"/>
              <a:buFont typeface="Wingdings" panose="05000000000000000000" pitchFamily="2" charset="2"/>
              <a:buChar char="à"/>
            </a:pPr>
            <a:r>
              <a:rPr lang="en-US" sz="1600">
                <a:solidFill>
                  <a:srgbClr val="ED8B00"/>
                </a:solidFill>
              </a:rPr>
              <a:t>Effort</a:t>
            </a:r>
            <a:endParaRPr lang="en-US" sz="1600" dirty="0">
              <a:solidFill>
                <a:srgbClr val="ED8B00"/>
              </a:solidFill>
            </a:endParaRPr>
          </a:p>
        </p:txBody>
      </p:sp>
      <p:sp>
        <p:nvSpPr>
          <p:cNvPr id="10" name="TextBox 9">
            <a:extLst>
              <a:ext uri="{FF2B5EF4-FFF2-40B4-BE49-F238E27FC236}">
                <a16:creationId xmlns:a16="http://schemas.microsoft.com/office/drawing/2014/main" id="{57EAA2D3-AD7B-5764-DA41-A423917CE156}"/>
              </a:ext>
            </a:extLst>
          </p:cNvPr>
          <p:cNvSpPr txBox="1"/>
          <p:nvPr/>
        </p:nvSpPr>
        <p:spPr>
          <a:xfrm rot="20767784">
            <a:off x="5231126" y="3885870"/>
            <a:ext cx="3019890" cy="642090"/>
          </a:xfrm>
          <a:prstGeom prst="rect">
            <a:avLst/>
          </a:prstGeom>
          <a:noFill/>
        </p:spPr>
        <p:txBody>
          <a:bodyPr wrap="square" lIns="36000" tIns="36000" rIns="36000" bIns="36000" rtlCol="0">
            <a:spAutoFit/>
          </a:bodyPr>
          <a:lstStyle/>
          <a:p>
            <a:pPr algn="l">
              <a:spcBef>
                <a:spcPts val="600"/>
              </a:spcBef>
              <a:buSzPct val="100000"/>
            </a:pPr>
            <a:r>
              <a:rPr lang="en-US" sz="1600" dirty="0">
                <a:solidFill>
                  <a:schemeClr val="accent4"/>
                </a:solidFill>
              </a:rPr>
              <a:t>+ </a:t>
            </a:r>
            <a:r>
              <a:rPr lang="en-US" sz="1600">
                <a:solidFill>
                  <a:schemeClr val="accent4"/>
                </a:solidFill>
              </a:rPr>
              <a:t>Earn local points</a:t>
            </a:r>
            <a:endParaRPr lang="en-US" sz="1600" dirty="0">
              <a:solidFill>
                <a:schemeClr val="accent4"/>
              </a:solidFill>
            </a:endParaRPr>
          </a:p>
          <a:p>
            <a:pPr algn="l">
              <a:spcBef>
                <a:spcPts val="600"/>
              </a:spcBef>
              <a:buSzPct val="100000"/>
            </a:pPr>
            <a:r>
              <a:rPr lang="en-US" sz="1600" dirty="0">
                <a:solidFill>
                  <a:schemeClr val="accent4"/>
                </a:solidFill>
              </a:rPr>
              <a:t>+ </a:t>
            </a:r>
            <a:r>
              <a:rPr lang="en-US" sz="1600">
                <a:solidFill>
                  <a:schemeClr val="accent4"/>
                </a:solidFill>
              </a:rPr>
              <a:t>Improved wellbeing</a:t>
            </a:r>
            <a:endParaRPr lang="en-US" sz="1600" dirty="0">
              <a:solidFill>
                <a:schemeClr val="accent4"/>
              </a:solidFill>
            </a:endParaRPr>
          </a:p>
        </p:txBody>
      </p:sp>
      <p:sp>
        <p:nvSpPr>
          <p:cNvPr id="33" name="Text Placeholder 1">
            <a:extLst>
              <a:ext uri="{FF2B5EF4-FFF2-40B4-BE49-F238E27FC236}">
                <a16:creationId xmlns:a16="http://schemas.microsoft.com/office/drawing/2014/main" id="{16D404BE-69A5-F2A8-9276-8617581BFAB1}"/>
              </a:ext>
            </a:extLst>
          </p:cNvPr>
          <p:cNvSpPr>
            <a:spLocks noGrp="1"/>
          </p:cNvSpPr>
          <p:nvPr>
            <p:ph type="body" sz="quarter" idx="13"/>
          </p:nvPr>
        </p:nvSpPr>
        <p:spPr>
          <a:xfrm>
            <a:off x="501650" y="651600"/>
            <a:ext cx="11188700" cy="757255"/>
          </a:xfrm>
        </p:spPr>
        <p:txBody>
          <a:bodyPr vert="horz" lIns="0" tIns="0" rIns="0" bIns="0" rtlCol="0">
            <a:noAutofit/>
          </a:bodyPr>
          <a:lstStyle/>
          <a:p>
            <a:r>
              <a:rPr lang="en-US"/>
              <a:t>Supporting as a neighbor by contributing to land improvement and investing in the biodiversity of the environment, along with financial support for local enhancements</a:t>
            </a:r>
          </a:p>
        </p:txBody>
      </p:sp>
    </p:spTree>
    <p:extLst>
      <p:ext uri="{BB962C8B-B14F-4D97-AF65-F5344CB8AC3E}">
        <p14:creationId xmlns:p14="http://schemas.microsoft.com/office/powerpoint/2010/main" val="63642929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P5kuWa2J3Ywb1phM.1Ue8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yYDR4_F1p1qlWtkCnKdky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eo1YWaULuk_WWWS1xoN2p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eo1YWaULuk_WWWS1xoN2p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D3EbZVncW6XSDifJ_8I8T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D8NSEmJVyK4iNDhksdcHTw"/>
  <p:tag name="TEMPLAFYSLIDEID" val="637462959247311177"/>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v55zd2BjgsD1nPSXR7lLy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7Glmpgi3geBMsFpOgqLFe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7Glmpgi3geBMsFpOgqLFe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7Glmpgi3geBMsFpOgqLFe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qC_VkfvmsH4gdpw2wLOsY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Brand Theme 2022">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spAutoFit/>
      </a:bodyPr>
      <a:lstStyle>
        <a:defPPr algn="l">
          <a:spcBef>
            <a:spcPts val="600"/>
          </a:spcBef>
          <a:buSzPct val="100000"/>
          <a:defRPr sz="14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Blank" id="{D3F003F7-F4A8-4764-85D1-025AAA6F9E75}" vid="{E2B3AC38-BDA1-4525-A628-7F4FCBA4C9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50679A36ACA245AC683D5D2A46819C" ma:contentTypeVersion="4" ma:contentTypeDescription="Create a new document." ma:contentTypeScope="" ma:versionID="8be2b4d2761da38dd569eccf1f545fbe">
  <xsd:schema xmlns:xsd="http://www.w3.org/2001/XMLSchema" xmlns:xs="http://www.w3.org/2001/XMLSchema" xmlns:p="http://schemas.microsoft.com/office/2006/metadata/properties" xmlns:ns2="16f6870e-424c-4dfc-b55c-03ff324b9224" targetNamespace="http://schemas.microsoft.com/office/2006/metadata/properties" ma:root="true" ma:fieldsID="d3c1c277a230aaa02660df47fcb80be6" ns2:_="">
    <xsd:import namespace="16f6870e-424c-4dfc-b55c-03ff324b922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f6870e-424c-4dfc-b55c-03ff324b92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TemplafyTemplateConfiguration><![CDATA[{"elementsMetadata":[],"transformationConfigurations":[],"templateName":"Deloitte Blank 16_9 (1)","templateDescription":"","enableDocumentContentUpdater":false,"version":"2.0"}]]></TemplafyTemplateConfiguratio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TemplafyFormConfiguration><![CDATA[{"formFields":[],"formDataEntries":[]}]]></TemplafyFormConfiguration>
</file>

<file path=customXml/item5.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16BE331-C4B9-4D6E-AAFD-0F8C40481E3B}">
  <ds:schemaRefs>
    <ds:schemaRef ds:uri="16f6870e-424c-4dfc-b55c-03ff324b922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CC5FF0D-325B-4564-91C8-DB646514C3CB}">
  <ds:schemaRefs/>
</ds:datastoreItem>
</file>

<file path=customXml/itemProps3.xml><?xml version="1.0" encoding="utf-8"?>
<ds:datastoreItem xmlns:ds="http://schemas.openxmlformats.org/officeDocument/2006/customXml" ds:itemID="{512E9EB6-BE14-4E9B-B53A-6D95BDD731E5}">
  <ds:schemaRefs>
    <ds:schemaRef ds:uri="http://schemas.microsoft.com/sharepoint/v3/contenttype/forms"/>
  </ds:schemaRefs>
</ds:datastoreItem>
</file>

<file path=customXml/itemProps4.xml><?xml version="1.0" encoding="utf-8"?>
<ds:datastoreItem xmlns:ds="http://schemas.openxmlformats.org/officeDocument/2006/customXml" ds:itemID="{728BDDEF-ED01-4E42-88C1-7A124A8116EC}">
  <ds:schemaRefs/>
</ds:datastoreItem>
</file>

<file path=customXml/itemProps5.xml><?xml version="1.0" encoding="utf-8"?>
<ds:datastoreItem xmlns:ds="http://schemas.openxmlformats.org/officeDocument/2006/customXml" ds:itemID="{BA05E49B-70B5-4FEC-89D5-F69F52BE5B81}">
  <ds:schemaRefs>
    <ds:schemaRef ds:uri="http://purl.org/dc/elements/1.1/"/>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 ds:uri="16f6870e-424c-4dfc-b55c-03ff324b9224"/>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365</Words>
  <Application>Microsoft Office PowerPoint</Application>
  <PresentationFormat>Widescreen</PresentationFormat>
  <Paragraphs>66</Paragraphs>
  <Slides>6</Slides>
  <Notes>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vt:i4>
      </vt:variant>
    </vt:vector>
  </HeadingPairs>
  <TitlesOfParts>
    <vt:vector size="17" baseType="lpstr">
      <vt:lpstr>-apple-system</vt:lpstr>
      <vt:lpstr>Arial</vt:lpstr>
      <vt:lpstr>Calibri</vt:lpstr>
      <vt:lpstr>Calibri Light</vt:lpstr>
      <vt:lpstr>Libre Baskerville</vt:lpstr>
      <vt:lpstr>Open Sans</vt:lpstr>
      <vt:lpstr>Verdana</vt:lpstr>
      <vt:lpstr>Wingdings</vt:lpstr>
      <vt:lpstr>Wingdings 2</vt:lpstr>
      <vt:lpstr>Deloitte Brand Theme 2022</vt:lpstr>
      <vt:lpstr>think-cell Slide</vt:lpstr>
      <vt:lpstr>PowerPoint Presentation</vt:lpstr>
      <vt:lpstr>The EcoHance Platform for biodiversity off-setting</vt:lpstr>
      <vt:lpstr>Monetization of biodiversity improvements</vt:lpstr>
      <vt:lpstr>In-depth features for rural landowners</vt:lpstr>
      <vt:lpstr>In-depth features for financial contributors</vt:lpstr>
      <vt:lpstr>PowerPoint Presentation</vt:lpstr>
    </vt:vector>
  </TitlesOfParts>
  <Company>Deloitte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heading in Calibri Light Green that can be up to three lines of text</dc:title>
  <dc:creator>Schulfer, Gretchen</dc:creator>
  <cp:lastModifiedBy>Vooijs, Tamar</cp:lastModifiedBy>
  <cp:revision>2</cp:revision>
  <dcterms:created xsi:type="dcterms:W3CDTF">2024-06-06T07:33:43Z</dcterms:created>
  <dcterms:modified xsi:type="dcterms:W3CDTF">2025-02-02T11:01:38Z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0x0101003550679A36ACA245AC683D5D2A46819C</vt:lpwstr>
  </property>
  <property fmtid="{D5CDD505-2E9C-101B-9397-08002B2CF9AE}" pid="3" name="MSIP_Label_ea60d57e-af5b-4752-ac57-3e4f28ca11dc_Enabled">
    <vt:lpwstr>true</vt:lpwstr>
  </property>
  <property fmtid="{D5CDD505-2E9C-101B-9397-08002B2CF9AE}" pid="4" name="MSIP_Label_ea60d57e-af5b-4752-ac57-3e4f28ca11dc_SetDate">
    <vt:lpwstr>2022-06-09T14:36:47Z</vt:lpwstr>
  </property>
  <property fmtid="{D5CDD505-2E9C-101B-9397-08002B2CF9AE}" pid="5" name="MSIP_Label_ea60d57e-af5b-4752-ac57-3e4f28ca11dc_Method">
    <vt:lpwstr>Standard</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iteId">
    <vt:lpwstr>36da45f1-dd2c-4d1f-af13-5abe46b99921</vt:lpwstr>
  </property>
  <property fmtid="{D5CDD505-2E9C-101B-9397-08002B2CF9AE}" pid="8" name="MSIP_Label_ea60d57e-af5b-4752-ac57-3e4f28ca11dc_ActionId">
    <vt:lpwstr>11ad116e-dae8-44f0-a59e-3aca6acf8568</vt:lpwstr>
  </property>
  <property fmtid="{D5CDD505-2E9C-101B-9397-08002B2CF9AE}" pid="9" name="MSIP_Label_ea60d57e-af5b-4752-ac57-3e4f28ca11dc_ContentBits">
    <vt:lpwstr>0</vt:lpwstr>
  </property>
  <property fmtid="{D5CDD505-2E9C-101B-9397-08002B2CF9AE}" pid="10" name="MSIP_Label_459ef8e5-3aaa-41a0-b30c-a77b6f506147_Enabled">
    <vt:lpwstr>true</vt:lpwstr>
  </property>
  <property fmtid="{D5CDD505-2E9C-101B-9397-08002B2CF9AE}" pid="11" name="MSIP_Label_459ef8e5-3aaa-41a0-b30c-a77b6f506147_SetDate">
    <vt:lpwstr>2024-03-04T14:05:33Z</vt:lpwstr>
  </property>
  <property fmtid="{D5CDD505-2E9C-101B-9397-08002B2CF9AE}" pid="12" name="MSIP_Label_459ef8e5-3aaa-41a0-b30c-a77b6f506147_Method">
    <vt:lpwstr>Standard</vt:lpwstr>
  </property>
  <property fmtid="{D5CDD505-2E9C-101B-9397-08002B2CF9AE}" pid="13" name="MSIP_Label_459ef8e5-3aaa-41a0-b30c-a77b6f506147_Name">
    <vt:lpwstr>Internal</vt:lpwstr>
  </property>
  <property fmtid="{D5CDD505-2E9C-101B-9397-08002B2CF9AE}" pid="14" name="MSIP_Label_459ef8e5-3aaa-41a0-b30c-a77b6f506147_SiteId">
    <vt:lpwstr>9343c96b-27bb-4092-add6-977870612481</vt:lpwstr>
  </property>
  <property fmtid="{D5CDD505-2E9C-101B-9397-08002B2CF9AE}" pid="15" name="MSIP_Label_459ef8e5-3aaa-41a0-b30c-a77b6f506147_ActionId">
    <vt:lpwstr>53059b72-199a-484b-a3f0-7a3dd07ff8e1</vt:lpwstr>
  </property>
  <property fmtid="{D5CDD505-2E9C-101B-9397-08002B2CF9AE}" pid="16" name="MSIP_Label_459ef8e5-3aaa-41a0-b30c-a77b6f506147_ContentBits">
    <vt:lpwstr>0</vt:lpwstr>
  </property>
  <property fmtid="{D5CDD505-2E9C-101B-9397-08002B2CF9AE}" pid="17" name="TemplafyTimeStamp">
    <vt:lpwstr>2024-03-07T16:23:57</vt:lpwstr>
  </property>
  <property fmtid="{D5CDD505-2E9C-101B-9397-08002B2CF9AE}" pid="18" name="TemplafyTenantId">
    <vt:lpwstr>deloittenl</vt:lpwstr>
  </property>
  <property fmtid="{D5CDD505-2E9C-101B-9397-08002B2CF9AE}" pid="19" name="TemplafyTemplateId">
    <vt:lpwstr>862166882673754768</vt:lpwstr>
  </property>
  <property fmtid="{D5CDD505-2E9C-101B-9397-08002B2CF9AE}" pid="20" name="TemplafyUserProfileId">
    <vt:lpwstr>638110354496416696</vt:lpwstr>
  </property>
  <property fmtid="{D5CDD505-2E9C-101B-9397-08002B2CF9AE}" pid="21" name="TemplafyFromBlank">
    <vt:bool>true</vt:bool>
  </property>
  <property fmtid="{D5CDD505-2E9C-101B-9397-08002B2CF9AE}" pid="22" name="MediaServiceImageTags">
    <vt:lpwstr/>
  </property>
</Properties>
</file>